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Default Extension="jpeg" ContentType="image/jpeg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9.xml" ContentType="application/vnd.openxmlformats-officedocument.presentationml.slide+xml"/>
  <Override PartName="/ppt/theme/theme2.xml" ContentType="application/vnd.openxmlformats-officedocument.them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s/slide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a="http://schemas.openxmlformats.org/drawingml/2006/main" xmlns:r="http://schemas.openxmlformats.org/officeDocument/2006/relationships">
  <p:sldMasterIdLst>
    <p:sldMasterId id="2147483659" r:id="rId2"/>
  </p:sldMasterIdLst>
  <p:notesMasterIdLst>
    <p:notesMasterId r:id="rId1"/>
  </p:notesMasterIdLst>
  <p:sldIdLst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</p:sldIdLst>
  <p:sldSz cx="12192000" cy="6858000"/>
  <p:notesSz cx="6858000" cy="9144000"/>
</p:presentation>
</file>

<file path=ppt/presProps.xml><?xml version="1.0" encoding="utf-8"?>
<p:presentationPr xmlns:p="http://schemas.openxmlformats.org/presentationml/2006/main" xmlns:a="http://schemas.openxmlformats.org/drawingml/2006/main" xmlns:r="http://schemas.openxmlformats.org/officeDocument/2006/relationships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_rels/presentation.xml.rels><?xml version="1.0" encoding="UTF-8" standalone="yes"?>
<Relationships xmlns="http://schemas.openxmlformats.org/package/2006/relationships"><Relationship Id="rId5" Type="http://schemas.openxmlformats.org/officeDocument/2006/relationships/slide" Target="slides/slide3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4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0" Type="http://schemas.openxmlformats.org/officeDocument/2006/relationships/slide" Target="slides/slide8.xml"/><Relationship Id="rId13" Type="http://schemas.openxmlformats.org/officeDocument/2006/relationships/theme" Target="theme/theme1.xml"/><Relationship Id="rId8" Type="http://schemas.openxmlformats.org/officeDocument/2006/relationships/slide" Target="slides/slide6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hdr" idx="0"/>
          </p:nvPr>
        </p:nvSpPr>
        <p:spPr>
          <a:xfrm>
            <a:off x="0" y="0"/>
            <a:ext cx="2971800" cy="457200"/>
          </a:xfrm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3" name=""/>
          <p:cNvSpPr txBox="1"/>
          <p:nvPr>
            <p:ph type="dt" idx="1"/>
          </p:nvPr>
        </p:nvSpPr>
        <p:spPr>
          <a:xfrm>
            <a:off x="3884613" y="0"/>
            <a:ext cx="2971800" cy="457200"/>
          </a:xfrm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4" name=""/>
          <p:cNvSpPr txBox="1"/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5" name=""/>
          <p:cNvSpPr txBox="1"/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/>
          <a:lstStyle>
            <a:lvl1pPr lvl="0">
              <a:defRPr/>
            </a:lvl1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6" name=""/>
          <p:cNvSpPr txBox="1"/>
          <p:nvPr>
            <p:ph type="ftr" idx="4"/>
          </p:nvPr>
        </p:nvSpPr>
        <p:spPr>
          <a:xfrm>
            <a:off x="0" y="8685212"/>
            <a:ext cx="2971800" cy="457200"/>
          </a:xfrm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7" name=""/>
          <p:cNvSpPr txBox="1"/>
          <p:nvPr>
            <p:ph type="sldNum" idx="5"/>
          </p:nvPr>
        </p:nvSpPr>
        <p:spPr>
          <a:xfrm>
            <a:off x="3884613" y="8685212"/>
            <a:ext cx="2971800" cy="457200"/>
          </a:xfrm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notesMaster>
</file>

<file path=ppt/notesSlides/_rels/notesSlide1.xml.rels><?xml version="1.0" encoding="UTF-8" standalone="yes"?>
<Relationships xmlns="http://schemas.openxmlformats.org/package/2006/relationships"></Relationships>
</file>

<file path=ppt/notesSlides/notesSlide1.xml><?xml version="1.0" encoding="utf-8"?>
<p:notes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body"/>
          </p:nvPr>
        </p:nvSpPr>
        <p:spPr>
          <a:xfrm>
            <a:off x="685800" y="609600"/>
            <a:ext cx="7086600" cy="533400"/>
          </a:xfrm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</p:spTree>
  </p:cSld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5" Type="http://schemas.openxmlformats.org/officeDocument/2006/relationships/slideMaster" Target="../slideMasters/slideMaster1.xml"/><Relationship Id="rId4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a="http://schemas.openxmlformats.org/drawingml/2006/main" xmlns:r="http://schemas.openxmlformats.org/officeDocument/2006/relationships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/>
          <p:nvPr/>
        </p:nvSpPr>
        <p:spPr>
          <a:xfrm>
            <a:off x="8303741" y="0"/>
            <a:ext cx="3888259" cy="6857999"/>
          </a:xfrm>
          <a:prstGeom prst="rect">
            <a:avLst/>
          </a:prstGeom>
          <a:blipFill>
            <a:blip r:embed="rId1">
              <a:lum contrast="-70000" bright="70000"/>
              <a:alphaModFix amt="60000"/>
            </a:blip>
            <a:srcRect/>
            <a:tile tx="0" ty="0" sx="92000" sy="89000" flip="xy" algn="ctr"/>
          </a:blipFill>
          <a:ln>
            <a:noFill/>
          </a:ln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3" name="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/>
        </p:spPr>
        <p:txBody>
          <a:bodyPr anchor="b"/>
          <a:lstStyle>
            <a:lvl1pPr lvl="0" rtl="0">
              <a:defRPr sz="3200" b="1"/>
            </a:lvl1pPr>
          </a:lstStyle>
          <a:p>
            <a:pPr lvl="0" rtl="0"/>
            <a:r>
              <a:rPr lang="en-US"/>
              <a:t>Click to edit Master title style</a:t>
            </a:r>
          </a:p>
        </p:txBody>
      </p:sp>
      <p:sp>
        <p:nvSpPr>
          <p:cNvPr id="4" name=""/>
          <p:cNvSpPr txBox="1"/>
          <p:nvPr>
            <p:ph type="body" idx="1"/>
          </p:nvPr>
        </p:nvSpPr>
        <p:spPr>
          <a:xfrm>
            <a:off x="838200" y="685800"/>
            <a:ext cx="6711696" cy="5020056"/>
          </a:xfrm>
          <a:prstGeom prst="rect"/>
        </p:spPr>
        <p:txBody>
          <a:bodyPr/>
          <a:lstStyle>
            <a:lvl1pPr lvl="0" rtl="0">
              <a:defRPr sz="2000"/>
            </a:lvl1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</a:p>
        </p:txBody>
      </p:sp>
      <p:sp>
        <p:nvSpPr>
          <p:cNvPr id="5" name=""/>
          <p:cNvSpPr txBox="1"/>
          <p:nvPr>
            <p:ph type="body" idx="2" sz="half"/>
          </p:nvPr>
        </p:nvSpPr>
        <p:spPr>
          <a:xfrm>
            <a:off x="8549640" y="2423160"/>
            <a:ext cx="3200400" cy="3291840"/>
          </a:xfrm>
          <a:prstGeom prst="rect"/>
        </p:spPr>
        <p:txBody>
          <a:bodyPr/>
          <a:lstStyle>
            <a:lvl1pPr lvl="0" rtl="0"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6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7" name=""/>
          <p:cNvSpPr txBox="1"/>
          <p:nvPr>
            <p:ph type="ftr" idx="11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grpSp>
        <p:nvGrpSpPr>
          <p:cNvPr id="8" name="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>
              <a:blip r:embed="rId2">
                <a:duotone>
                  <a:schemeClr val="accent1">
                    <a:shade val="45000"/>
                    <a:satMod val="135000"/>
                  </a:schemeClr>
                  <a:srgbClr val="FFFFFF"/>
                </a:duotone>
              </a:blip>
              <a:srcRect/>
              <a:tile tx="50800" ty="0" sx="85000" sy="85000" flip="none" algn="tl"/>
            </a:blipFill>
            <a:ln>
              <a:noFill/>
            </a:ln>
          </p:spPr>
          <p:txBody>
            <a:bodyPr/>
            <a:lstStyle>
              <a:lvl1pPr lvl="0">
                <a:defRPr/>
              </a:lvl1pPr>
            </a:lstStyle>
            <a:p/>
          </p:txBody>
        </p:sp>
        <p:sp>
          <p:nvSpPr>
            <p:cNvPr id="10" name="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</a:ln>
          </p:spPr>
          <p:txBody>
            <a:bodyPr/>
            <a:lstStyle>
              <a:lvl1pPr lvl="0">
                <a:defRPr/>
              </a:lvl1pPr>
            </a:lstStyle>
            <a:p/>
          </p:txBody>
        </p:sp>
      </p:grpSp>
      <p:sp>
        <p:nvSpPr>
          <p:cNvPr id="11" name=""/>
          <p:cNvSpPr txBox="1"/>
          <p:nvPr>
            <p:ph type="sldNum" idx="12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Layouts/slideLayout10.xml><?xml version="1.0" encoding="utf-8"?>
<p:sldLayout xmlns:p="http://schemas.openxmlformats.org/presentationml/2006/main" xmlns:a="http://schemas.openxmlformats.org/drawingml/2006/main" xmlns:r="http://schemas.openxmlformats.org/officeDocument/2006/relationships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n-US"/>
              <a:t>Click to edit Master title style</a:t>
            </a:r>
          </a:p>
        </p:txBody>
      </p:sp>
      <p:sp>
        <p:nvSpPr>
          <p:cNvPr id="3" name=""/>
          <p:cNvSpPr txBox="1"/>
          <p:nvPr>
            <p:ph type="body" idx="1" sz="half"/>
          </p:nvPr>
        </p:nvSpPr>
        <p:spPr>
          <a:xfrm>
            <a:off x="1069848" y="2194560"/>
            <a:ext cx="4754880" cy="3977640"/>
          </a:xfrm>
          <a:prstGeom prst="rect"/>
        </p:spPr>
        <p:txBody>
          <a:bodyPr/>
          <a:lstStyle>
            <a:lvl1pPr lvl="0" rtl="0">
              <a:defRPr sz="2000"/>
            </a:lvl1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</a:p>
        </p:txBody>
      </p:sp>
      <p:sp>
        <p:nvSpPr>
          <p:cNvPr id="4" name=""/>
          <p:cNvSpPr txBox="1"/>
          <p:nvPr>
            <p:ph type="body" idx="2" sz="half"/>
          </p:nvPr>
        </p:nvSpPr>
        <p:spPr>
          <a:xfrm>
            <a:off x="6364224" y="2194560"/>
            <a:ext cx="4754880" cy="3977640"/>
          </a:xfrm>
          <a:prstGeom prst="rect"/>
        </p:spPr>
        <p:txBody>
          <a:bodyPr/>
          <a:lstStyle>
            <a:lvl1pPr lvl="0" rtl="0">
              <a:defRPr sz="2000"/>
            </a:lvl1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</a:p>
        </p:txBody>
      </p:sp>
      <p:sp>
        <p:nvSpPr>
          <p:cNvPr id="5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6" name=""/>
          <p:cNvSpPr txBox="1"/>
          <p:nvPr>
            <p:ph type="ftr" idx="11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7" name=""/>
          <p:cNvSpPr txBox="1"/>
          <p:nvPr>
            <p:ph type="sldNum" idx="12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Layouts/slideLayout11.xml><?xml version="1.0" encoding="utf-8"?>
<p:sldLayout xmlns:p="http://schemas.openxmlformats.org/presentationml/2006/main" xmlns:a="http://schemas.openxmlformats.org/drawingml/2006/main" xmlns:r="http://schemas.openxmlformats.org/officeDocument/2006/relationships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/>
          <p:nvPr/>
        </p:nvSpPr>
        <p:spPr>
          <a:xfrm>
            <a:off x="8303741" y="0"/>
            <a:ext cx="3888259" cy="6857999"/>
          </a:xfrm>
          <a:prstGeom prst="rect">
            <a:avLst/>
          </a:prstGeom>
          <a:blipFill>
            <a:blip r:embed="rId1">
              <a:lum contrast="-70000" bright="70000"/>
              <a:alphaModFix amt="60000"/>
            </a:blip>
            <a:srcRect/>
            <a:tile tx="0" ty="0" sx="92000" sy="89000" flip="xy" algn="ctr"/>
          </a:blipFill>
          <a:ln>
            <a:noFill/>
          </a:ln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3" name="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/>
        </p:spPr>
        <p:txBody>
          <a:bodyPr anchor="b"/>
          <a:lstStyle>
            <a:lvl1pPr lvl="0" rtl="0">
              <a:defRPr sz="3200" b="1"/>
            </a:lvl1pPr>
          </a:lstStyle>
          <a:p>
            <a:pPr lvl="0" rtl="0"/>
            <a:r>
              <a:rPr lang="en-US"/>
              <a:t>Click to edit Master title style</a:t>
            </a:r>
          </a:p>
        </p:txBody>
      </p:sp>
      <p:sp>
        <p:nvSpPr>
          <p:cNvPr id="4" name=""/>
          <p:cNvSpPr txBox="1"/>
          <p:nvPr>
            <p:ph type="pic" idx="1"/>
          </p:nvPr>
        </p:nvSpPr>
        <p:spPr>
          <a:xfrm>
            <a:off x="0" y="0"/>
            <a:ext cx="8303741" cy="6858000"/>
          </a:xfrm>
          <a:prstGeom prst="rect"/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lvl="0" rtl="0" marL="0" indent="0">
              <a:buNone/>
              <a:defRPr sz="3200"/>
            </a:lvl1pPr>
          </a:lstStyle>
          <a:p>
            <a:pPr lvl="0" rtl="0"/>
            <a:r>
              <a:rPr lang="en-US"/>
              <a:t>Click icon to add picture</a:t>
            </a:r>
          </a:p>
        </p:txBody>
      </p:sp>
      <p:sp>
        <p:nvSpPr>
          <p:cNvPr id="5" name=""/>
          <p:cNvSpPr txBox="1"/>
          <p:nvPr>
            <p:ph type="body" idx="2" sz="half"/>
          </p:nvPr>
        </p:nvSpPr>
        <p:spPr>
          <a:xfrm>
            <a:off x="8549640" y="2423160"/>
            <a:ext cx="3200400" cy="3291840"/>
          </a:xfrm>
          <a:prstGeom prst="rect"/>
        </p:spPr>
        <p:txBody>
          <a:bodyPr/>
          <a:lstStyle>
            <a:lvl1pPr lvl="0" rtl="0"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6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grpSp>
        <p:nvGrpSpPr>
          <p:cNvPr id="7" name="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>
              <a:blip r:embed="rId2">
                <a:duotone>
                  <a:schemeClr val="accent1">
                    <a:shade val="45000"/>
                    <a:satMod val="135000"/>
                  </a:schemeClr>
                  <a:srgbClr val="FFFFFF"/>
                </a:duotone>
              </a:blip>
              <a:srcRect/>
              <a:tile tx="50800" ty="0" sx="85000" sy="85000" flip="none" algn="tl"/>
            </a:blipFill>
            <a:ln>
              <a:noFill/>
            </a:ln>
          </p:spPr>
          <p:txBody>
            <a:bodyPr/>
            <a:lstStyle>
              <a:lvl1pPr lvl="0">
                <a:defRPr/>
              </a:lvl1pPr>
            </a:lstStyle>
            <a:p/>
          </p:txBody>
        </p:sp>
        <p:sp>
          <p:nvSpPr>
            <p:cNvPr id="9" name="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</a:ln>
          </p:spPr>
          <p:txBody>
            <a:bodyPr/>
            <a:lstStyle>
              <a:lvl1pPr lvl="0">
                <a:defRPr/>
              </a:lvl1pPr>
            </a:lstStyle>
            <a:p/>
          </p:txBody>
        </p:sp>
      </p:grpSp>
      <p:sp>
        <p:nvSpPr>
          <p:cNvPr id="10" name=""/>
          <p:cNvSpPr txBox="1"/>
          <p:nvPr>
            <p:ph type="sldNum" idx="12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Layouts/slideLayout2.xml><?xml version="1.0" encoding="utf-8"?>
<p:sldLayout xmlns:p="http://schemas.openxmlformats.org/presentationml/2006/main" xmlns:a="http://schemas.openxmlformats.org/drawingml/2006/main" xmlns:r="http://schemas.openxmlformats.org/officeDocument/2006/relationships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>
            <a:blip r:embed="rId1">
              <a:lum contrast="-70000" bright="70000"/>
              <a:alphaModFix amt="85000"/>
            </a:blip>
            <a:srcRect/>
            <a:tile tx="0" ty="0" sx="92000" sy="89000" flip="xy" algn="ctr"/>
          </a:blipFill>
          <a:ln>
            <a:noFill/>
          </a:ln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3" name=""/>
          <p:cNvSpPr txBox="1"/>
          <p:nvPr>
            <p:ph type="title"/>
          </p:nvPr>
        </p:nvSpPr>
        <p:spPr>
          <a:xfrm>
            <a:off x="2167128" y="1225296"/>
            <a:ext cx="9281160" cy="3520441"/>
          </a:xfrm>
          <a:prstGeom prst="rect"/>
        </p:spPr>
        <p:txBody>
          <a:bodyPr anchor="ctr"/>
          <a:lstStyle>
            <a:lvl1pPr lvl="0" rtl="0">
              <a:lnSpc>
                <a:spcPct val="80000"/>
              </a:lnSpc>
              <a:defRPr sz="8000" b="0"/>
            </a:lvl1pPr>
          </a:lstStyle>
          <a:p>
            <a:pPr lvl="0" rtl="0"/>
            <a:r>
              <a:rPr lang="en-US"/>
              <a:t>Click to edit Master title style</a:t>
            </a:r>
          </a:p>
        </p:txBody>
      </p:sp>
      <p:sp>
        <p:nvSpPr>
          <p:cNvPr id="4" name=""/>
          <p:cNvSpPr txBox="1"/>
          <p:nvPr>
            <p:ph type="body" idx="1"/>
          </p:nvPr>
        </p:nvSpPr>
        <p:spPr>
          <a:xfrm>
            <a:off x="2165774" y="5020056"/>
            <a:ext cx="9052560" cy="1066800"/>
          </a:xfrm>
          <a:prstGeom prst="rect"/>
        </p:spPr>
        <p:txBody>
          <a:bodyPr anchor="t"/>
          <a:lstStyle>
            <a:lvl1pPr lvl="0" rtl="0"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5" name=""/>
          <p:cNvSpPr txBox="1"/>
          <p:nvPr>
            <p:ph type="dt" idx="10" sz="half"/>
          </p:nvPr>
        </p:nvSpPr>
        <p:spPr>
          <a:xfrm>
            <a:off x="8593667" y="6272784"/>
            <a:ext cx="2644309" cy="365126"/>
          </a:xfrm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6" name=""/>
          <p:cNvSpPr txBox="1"/>
          <p:nvPr>
            <p:ph type="ftr" idx="11" sz="quarter"/>
          </p:nvPr>
        </p:nvSpPr>
        <p:spPr>
          <a:xfrm>
            <a:off x="2182708" y="6272784"/>
            <a:ext cx="6327649" cy="365126"/>
          </a:xfrm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grpSp>
        <p:nvGrpSpPr>
          <p:cNvPr id="7" name="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8" name="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>
              <a:blip r:embed="rId2">
                <a:duotone>
                  <a:schemeClr val="accent1">
                    <a:shade val="45000"/>
                    <a:satMod val="135000"/>
                  </a:schemeClr>
                  <a:srgbClr val="FFFFFF"/>
                </a:duotone>
              </a:blip>
              <a:srcRect/>
              <a:tile tx="0" ty="0" sx="85000" sy="85000" flip="none" algn="tl"/>
            </a:blipFill>
            <a:ln>
              <a:noFill/>
            </a:ln>
          </p:spPr>
          <p:txBody>
            <a:bodyPr/>
            <a:lstStyle>
              <a:lvl1pPr lvl="0">
                <a:defRPr/>
              </a:lvl1pPr>
            </a:lstStyle>
            <a:p/>
          </p:txBody>
        </p:sp>
        <p:sp>
          <p:nvSpPr>
            <p:cNvPr id="9" name="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</a:ln>
          </p:spPr>
          <p:txBody>
            <a:bodyPr/>
            <a:lstStyle>
              <a:lvl1pPr lvl="0">
                <a:defRPr/>
              </a:lvl1pPr>
            </a:lstStyle>
            <a:p/>
          </p:txBody>
        </p:sp>
      </p:grpSp>
      <p:sp>
        <p:nvSpPr>
          <p:cNvPr id="10" name=""/>
          <p:cNvSpPr txBox="1"/>
          <p:nvPr>
            <p:ph type="sldNum" idx="12" sz="quarter"/>
          </p:nvPr>
        </p:nvSpPr>
        <p:spPr>
          <a:xfrm>
            <a:off x="843702" y="2506133"/>
            <a:ext cx="1188298" cy="720332"/>
          </a:xfrm>
          <a:prstGeom prst="rect"/>
        </p:spPr>
        <p:txBody>
          <a:bodyPr/>
          <a:lstStyle>
            <a:lvl1pPr lvl="0" rtl="0">
              <a:defRPr sz="2800"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Layouts/slideLayout3.xml><?xml version="1.0" encoding="utf-8"?>
<p:sldLayout xmlns:p="http://schemas.openxmlformats.org/presentationml/2006/main" xmlns:a="http://schemas.openxmlformats.org/drawingml/2006/main" xmlns:r="http://schemas.openxmlformats.org/officeDocument/2006/relationships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3" name=""/>
          <p:cNvSpPr txBox="1"/>
          <p:nvPr>
            <p:ph type="ftr" idx="11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4" name=""/>
          <p:cNvSpPr txBox="1"/>
          <p:nvPr>
            <p:ph type="sldNum" idx="12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Layouts/slideLayout4.xml><?xml version="1.0" encoding="utf-8"?>
<p:sldLayout xmlns:p="http://schemas.openxmlformats.org/presentationml/2006/main" xmlns:a="http://schemas.openxmlformats.org/drawingml/2006/main" xmlns:r="http://schemas.openxmlformats.org/officeDocument/2006/relationships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n-US"/>
              <a:t>Click to edit Master title style</a:t>
            </a:r>
          </a:p>
        </p:txBody>
      </p:sp>
      <p:sp>
        <p:nvSpPr>
          <p:cNvPr id="3" name=""/>
          <p:cNvSpPr txBox="1"/>
          <p:nvPr>
            <p:ph type="body" idx="1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</a:p>
        </p:txBody>
      </p:sp>
      <p:sp>
        <p:nvSpPr>
          <p:cNvPr id="4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5" name=""/>
          <p:cNvSpPr txBox="1"/>
          <p:nvPr>
            <p:ph type="ftr" idx="11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6" name=""/>
          <p:cNvSpPr txBox="1"/>
          <p:nvPr>
            <p:ph type="sldNum" idx="12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Layouts/slideLayout5.xml><?xml version="1.0" encoding="utf-8"?>
<p:sldLayout xmlns:p="http://schemas.openxmlformats.org/presentationml/2006/main" xmlns:a="http://schemas.openxmlformats.org/drawingml/2006/main" xmlns:r="http://schemas.openxmlformats.org/officeDocument/2006/relationships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>
            <a:blip r:embed="rId1">
              <a:lum contrast="-70000" bright="70000"/>
              <a:alphaModFix amt="85000"/>
            </a:blip>
            <a:srcRect/>
            <a:tile tx="0" ty="0" sx="92000" sy="89000" flip="xy" algn="ctr"/>
          </a:blipFill>
          <a:ln>
            <a:noFill/>
          </a:ln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3" name="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>
            <a:blip r:embed="rId2">
              <a:lum contrast="-70000" bright="70000"/>
              <a:alphaModFix amt="85000"/>
            </a:blip>
            <a:srcRect/>
            <a:tile tx="0" ty="0" sx="92000" sy="89000" flip="xy" algn="ctr"/>
          </a:blipFill>
          <a:ln>
            <a:noFill/>
          </a:ln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4" name="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>
            <a:blip r:embed="rId3">
              <a:lum contrast="-70000" bright="70000"/>
              <a:alphaModFix amt="85000"/>
            </a:blip>
            <a:srcRect/>
            <a:tile tx="0" ty="0" sx="92000" sy="89000" flip="xy" algn="ctr"/>
          </a:blipFill>
          <a:ln>
            <a:noFill/>
          </a:ln>
        </p:spPr>
        <p:txBody>
          <a:bodyPr/>
          <a:lstStyle>
            <a:lvl1pPr lvl="0">
              <a:defRPr/>
            </a:lvl1pPr>
          </a:lstStyle>
          <a:p/>
        </p:txBody>
      </p:sp>
      <p:grpSp>
        <p:nvGrpSpPr>
          <p:cNvPr id="5" name="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6" name="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>
              <a:blip r:embed="rId4">
                <a:duotone>
                  <a:schemeClr val="accent1">
                    <a:shade val="45000"/>
                    <a:satMod val="135000"/>
                  </a:schemeClr>
                  <a:srgbClr val="FFFFFF"/>
                </a:duotone>
              </a:blip>
              <a:srcRect/>
              <a:tile tx="0" ty="0" sx="85000" sy="85000" flip="none" algn="tl"/>
            </a:blipFill>
            <a:ln>
              <a:noFill/>
            </a:ln>
          </p:spPr>
          <p:txBody>
            <a:bodyPr/>
            <a:lstStyle>
              <a:lvl1pPr lvl="0">
                <a:defRPr/>
              </a:lvl1pPr>
            </a:lstStyle>
            <a:p/>
          </p:txBody>
        </p:sp>
        <p:sp>
          <p:nvSpPr>
            <p:cNvPr id="7" name="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</a:ln>
          </p:spPr>
          <p:txBody>
            <a:bodyPr/>
            <a:lstStyle>
              <a:lvl1pPr lvl="0">
                <a:defRPr/>
              </a:lvl1pPr>
            </a:lstStyle>
            <a:p/>
          </p:txBody>
        </p:sp>
      </p:grpSp>
      <p:sp>
        <p:nvSpPr>
          <p:cNvPr id="8" name=""/>
          <p:cNvSpPr txBox="1"/>
          <p:nvPr>
            <p:ph type="ctrTitle"/>
          </p:nvPr>
        </p:nvSpPr>
        <p:spPr>
          <a:xfrm>
            <a:off x="1051560" y="1432223"/>
            <a:ext cx="9966960" cy="3035808"/>
          </a:xfrm>
          <a:prstGeom prst="rect"/>
        </p:spPr>
        <p:txBody>
          <a:bodyPr anchor="ctr"/>
          <a:lstStyle>
            <a:lvl1pPr lvl="0" algn="l" rtl="0">
              <a:lnSpc>
                <a:spcPct val="80000"/>
              </a:lnSpc>
              <a:defRPr sz="9600" cap="all" baseline="0"/>
            </a:lvl1pPr>
          </a:lstStyle>
          <a:p>
            <a:pPr lvl="0" rtl="0"/>
            <a:r>
              <a:rPr lang="en-US"/>
              <a:t>Click to edit Master title style</a:t>
            </a:r>
          </a:p>
        </p:txBody>
      </p:sp>
      <p:sp>
        <p:nvSpPr>
          <p:cNvPr id="9" name=""/>
          <p:cNvSpPr txBox="1"/>
          <p:nvPr>
            <p:ph type="subTitle" idx="1"/>
          </p:nvPr>
        </p:nvSpPr>
        <p:spPr>
          <a:xfrm>
            <a:off x="1069848" y="4389120"/>
            <a:ext cx="7891272" cy="1069848"/>
          </a:xfrm>
          <a:prstGeom prst="rect"/>
        </p:spPr>
        <p:txBody>
          <a:bodyPr/>
          <a:lstStyle>
            <a:lvl1pPr lvl="0" algn="l" rtl="0" marL="0" indent="0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/>
              <a:t>Click to edit Master subtitle style</a:t>
            </a:r>
          </a:p>
        </p:txBody>
      </p:sp>
      <p:sp>
        <p:nvSpPr>
          <p:cNvPr id="10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11" name=""/>
          <p:cNvSpPr txBox="1"/>
          <p:nvPr>
            <p:ph type="ftr" idx="11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12" name=""/>
          <p:cNvSpPr txBox="1"/>
          <p:nvPr>
            <p:ph type="sldNum" idx="12" sz="quarter"/>
          </p:nvPr>
        </p:nvSpPr>
        <p:spPr>
          <a:xfrm>
            <a:off x="9592733" y="4289334"/>
            <a:ext cx="1193868" cy="640080"/>
          </a:xfrm>
          <a:prstGeom prst="rect"/>
        </p:spPr>
        <p:txBody>
          <a:bodyPr/>
          <a:lstStyle>
            <a:lvl1pPr lvl="0" rtl="0">
              <a:defRPr sz="2800"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Layouts/slideLayout6.xml><?xml version="1.0" encoding="utf-8"?>
<p:sldLayout xmlns:p="http://schemas.openxmlformats.org/presentationml/2006/main" xmlns:a="http://schemas.openxmlformats.org/drawingml/2006/main" xmlns:r="http://schemas.openxmlformats.org/officeDocument/2006/relationships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n-US"/>
              <a:t>Click to edit Master title style</a:t>
            </a:r>
          </a:p>
        </p:txBody>
      </p:sp>
      <p:sp>
        <p:nvSpPr>
          <p:cNvPr id="3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4" name=""/>
          <p:cNvSpPr txBox="1"/>
          <p:nvPr>
            <p:ph type="ftr" idx="11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5" name=""/>
          <p:cNvSpPr txBox="1"/>
          <p:nvPr>
            <p:ph type="sldNum" idx="12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Layouts/slideLayout7.xml><?xml version="1.0" encoding="utf-8"?>
<p:sldLayout xmlns:p="http://schemas.openxmlformats.org/presentationml/2006/main" xmlns:a="http://schemas.openxmlformats.org/drawingml/2006/main" xmlns:r="http://schemas.openxmlformats.org/officeDocument/2006/relationships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xfrm>
            <a:off x="8724900" y="533400"/>
            <a:ext cx="2552700" cy="5638800"/>
          </a:xfrm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n-US"/>
              <a:t>Click to edit Master title style</a:t>
            </a:r>
          </a:p>
        </p:txBody>
      </p:sp>
      <p:sp>
        <p:nvSpPr>
          <p:cNvPr id="3" name=""/>
          <p:cNvSpPr txBox="1"/>
          <p:nvPr>
            <p:ph type="body" idx="1"/>
          </p:nvPr>
        </p:nvSpPr>
        <p:spPr>
          <a:xfrm>
            <a:off x="1066800" y="533400"/>
            <a:ext cx="7505700" cy="5638800"/>
          </a:xfrm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</a:p>
        </p:txBody>
      </p:sp>
      <p:sp>
        <p:nvSpPr>
          <p:cNvPr id="4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5" name=""/>
          <p:cNvSpPr txBox="1"/>
          <p:nvPr>
            <p:ph type="ftr" idx="11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6" name=""/>
          <p:cNvSpPr txBox="1"/>
          <p:nvPr>
            <p:ph type="sldNum" idx="12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Layouts/slideLayout8.xml><?xml version="1.0" encoding="utf-8"?>
<p:sldLayout xmlns:p="http://schemas.openxmlformats.org/presentationml/2006/main" xmlns:a="http://schemas.openxmlformats.org/drawingml/2006/main" xmlns:r="http://schemas.openxmlformats.org/officeDocument/2006/relationships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n-US"/>
              <a:t>Click to edit Master title style</a:t>
            </a:r>
          </a:p>
        </p:txBody>
      </p:sp>
      <p:sp>
        <p:nvSpPr>
          <p:cNvPr id="3" name=""/>
          <p:cNvSpPr txBox="1"/>
          <p:nvPr>
            <p:ph type="body" idx="1"/>
          </p:nvPr>
        </p:nvSpPr>
        <p:spPr>
          <a:xfrm>
            <a:off x="1066800" y="2048256"/>
            <a:ext cx="4754880" cy="640080"/>
          </a:xfrm>
          <a:prstGeom prst="rect"/>
        </p:spPr>
        <p:txBody>
          <a:bodyPr anchor="ctr"/>
          <a:lstStyle>
            <a:lvl1pPr lvl="0" rtl="0"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4" name=""/>
          <p:cNvSpPr txBox="1"/>
          <p:nvPr>
            <p:ph type="body" idx="2" sz="half"/>
          </p:nvPr>
        </p:nvSpPr>
        <p:spPr>
          <a:xfrm>
            <a:off x="1069848" y="2743200"/>
            <a:ext cx="4754880" cy="3291840"/>
          </a:xfrm>
          <a:prstGeom prst="rect"/>
        </p:spPr>
        <p:txBody>
          <a:bodyPr/>
          <a:lstStyle>
            <a:lvl1pPr lvl="0" rtl="0">
              <a:defRPr sz="2000"/>
            </a:lvl1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</a:p>
        </p:txBody>
      </p:sp>
      <p:sp>
        <p:nvSpPr>
          <p:cNvPr id="5" name=""/>
          <p:cNvSpPr txBox="1"/>
          <p:nvPr>
            <p:ph type="body" idx="3" sz="quarter"/>
          </p:nvPr>
        </p:nvSpPr>
        <p:spPr>
          <a:xfrm>
            <a:off x="6364224" y="2048256"/>
            <a:ext cx="4754880" cy="640080"/>
          </a:xfrm>
          <a:prstGeom prst="rect"/>
        </p:spPr>
        <p:txBody>
          <a:bodyPr anchor="ctr"/>
          <a:lstStyle>
            <a:lvl1pPr lvl="0" rtl="0"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6" name=""/>
          <p:cNvSpPr txBox="1"/>
          <p:nvPr>
            <p:ph type="body" idx="4" sz="quarter"/>
          </p:nvPr>
        </p:nvSpPr>
        <p:spPr>
          <a:xfrm>
            <a:off x="6364224" y="2743200"/>
            <a:ext cx="4754880" cy="3291840"/>
          </a:xfrm>
          <a:prstGeom prst="rect"/>
        </p:spPr>
        <p:txBody>
          <a:bodyPr/>
          <a:lstStyle>
            <a:lvl1pPr lvl="0" rtl="0">
              <a:defRPr sz="2000"/>
            </a:lvl1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</a:p>
        </p:txBody>
      </p:sp>
      <p:sp>
        <p:nvSpPr>
          <p:cNvPr id="7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8" name=""/>
          <p:cNvSpPr txBox="1"/>
          <p:nvPr>
            <p:ph type="ftr" idx="11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9" name=""/>
          <p:cNvSpPr txBox="1"/>
          <p:nvPr>
            <p:ph type="sldNum" idx="12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Layouts/slideLayout9.xml><?xml version="1.0" encoding="utf-8"?>
<p:sldLayout xmlns:p="http://schemas.openxmlformats.org/presentationml/2006/main" xmlns:a="http://schemas.openxmlformats.org/drawingml/2006/main" xmlns:r="http://schemas.openxmlformats.org/officeDocument/2006/relationships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n-US"/>
              <a:t>Click to edit Master title style</a:t>
            </a:r>
          </a:p>
        </p:txBody>
      </p:sp>
      <p:sp>
        <p:nvSpPr>
          <p:cNvPr id="3" name=""/>
          <p:cNvSpPr txBox="1"/>
          <p:nvPr>
            <p:ph type="body" idx="1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</a:p>
        </p:txBody>
      </p:sp>
      <p:sp>
        <p:nvSpPr>
          <p:cNvPr id="4" name=""/>
          <p:cNvSpPr txBox="1"/>
          <p:nvPr>
            <p:ph type="dt" idx="10" sz="half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5" name=""/>
          <p:cNvSpPr txBox="1"/>
          <p:nvPr>
            <p:ph type="ftr" idx="11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/>
        </p:txBody>
      </p:sp>
      <p:sp>
        <p:nvSpPr>
          <p:cNvPr id="6" name=""/>
          <p:cNvSpPr txBox="1"/>
          <p:nvPr>
            <p:ph type="sldNum" idx="12" sz="quarter"/>
          </p:nvPr>
        </p:nvSpPr>
        <p:spPr>
          <a:prstGeom prst="rect"/>
        </p:spPr>
        <p:txBody>
          <a:bodyPr/>
          <a:lstStyle>
            <a:lvl1pPr lvl="0">
              <a:defRPr/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Ovr>
    <a:overrideClrMapping accent4="accent4" accent3="accent3" bg1="lt1" accent5="accent5" accent2="accent2" accent1="accent1" tx1="dk1" folHlink="folHlink" accent6="accent6" bg2="lt2" tx2="dk2" hlink="hlink"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12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0.xml"/><Relationship Id="rId7" Type="http://schemas.openxmlformats.org/officeDocument/2006/relationships/slideLayout" Target="../slideLayouts/slideLayout6.xml"/><Relationship Id="rId2" Type="http://schemas.openxmlformats.org/officeDocument/2006/relationships/slideLayout" Target="../slideLayouts/slideLayout1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8" Type="http://schemas.openxmlformats.org/officeDocument/2006/relationships/slideLayout" Target="../slideLayouts/slideLayout7.xml"/><Relationship Id="rId4" Type="http://schemas.openxmlformats.org/officeDocument/2006/relationships/slideLayout" Target="../slideLayouts/slideLayout3.xml"/><Relationship Id="rId3" Type="http://schemas.openxmlformats.org/officeDocument/2006/relationships/slideLayout" Target="../slideLayouts/slideLayout2.xml"/><Relationship Id="rId9" Type="http://schemas.openxmlformats.org/officeDocument/2006/relationships/slideLayout" Target="../slideLayouts/slideLayout8.xml"/><Relationship Id="rId6" Type="http://schemas.openxmlformats.org/officeDocument/2006/relationships/slideLayout" Target="../slideLayouts/slideLayout5.xml"/><Relationship Id="rId1" Type="http://schemas.openxmlformats.org/officeDocument/2006/relationships/image" Target="../media/image2.png"/></Relationships>
</file>

<file path=ppt/slideMasters/slideMaster1.xml><?xml version="1.0" encoding="utf-8"?>
<p:sldMaster xmlns:p="http://schemas.openxmlformats.org/presentationml/2006/main" xmlns:a="http://schemas.openxmlformats.org/drawing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/>
        </p:spPr>
        <p:txBody>
          <a:bodyPr lIns="91440" tIns="45720" rIns="91440" bIns="45720" anchor="ctr"/>
          <a:lstStyle>
            <a:lvl1pPr lvl="0">
              <a:defRPr/>
            </a:lvl1pPr>
          </a:lstStyle>
          <a:p>
            <a:pPr lvl="0" rtl="0"/>
            <a:r>
              <a:rPr lang="en-US"/>
              <a:t>Click to edit Master title style</a:t>
            </a:r>
          </a:p>
        </p:txBody>
      </p:sp>
      <p:sp>
        <p:nvSpPr>
          <p:cNvPr id="3" name=""/>
          <p:cNvSpPr txBox="1"/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/>
        </p:spPr>
        <p:txBody>
          <a:bodyPr lIns="91440" tIns="45720" rIns="91440" bIns="45720"/>
          <a:lstStyle>
            <a:lvl1pPr lvl="0">
              <a:defRPr/>
            </a:lvl1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</a:p>
        </p:txBody>
      </p:sp>
      <p:sp>
        <p:nvSpPr>
          <p:cNvPr id="4" name=""/>
          <p:cNvSpPr txBox="1"/>
          <p:nvPr>
            <p:ph type="dt" idx="2" sz="half"/>
          </p:nvPr>
        </p:nvSpPr>
        <p:spPr>
          <a:xfrm>
            <a:off x="7964424" y="6272784"/>
            <a:ext cx="3273552" cy="365126"/>
          </a:xfrm>
          <a:prstGeom prst="rect"/>
        </p:spPr>
        <p:txBody>
          <a:bodyPr lIns="91440" tIns="45720" rIns="91440" bIns="45720" anchor="ctr"/>
          <a:lstStyle>
            <a:lvl1pPr lvl="0" algn="r" rtl="0">
              <a:defRPr sz="1100">
                <a:solidFill>
                  <a:schemeClr val="tx2"/>
                </a:solidFill>
              </a:defRPr>
            </a:lvl1pPr>
          </a:lstStyle>
          <a:p/>
        </p:txBody>
      </p:sp>
      <p:sp>
        <p:nvSpPr>
          <p:cNvPr id="5" name=""/>
          <p:cNvSpPr txBox="1"/>
          <p:nvPr>
            <p:ph type="ftr" idx="3" sz="quarter"/>
          </p:nvPr>
        </p:nvSpPr>
        <p:spPr>
          <a:xfrm>
            <a:off x="1088136" y="6272784"/>
            <a:ext cx="6327649" cy="365126"/>
          </a:xfrm>
          <a:prstGeom prst="rect"/>
        </p:spPr>
        <p:txBody>
          <a:bodyPr lIns="91440" tIns="45720" rIns="91440" bIns="45720" anchor="ctr"/>
          <a:lstStyle>
            <a:lvl1pPr lvl="0" algn="l" rtl="0">
              <a:defRPr sz="1100">
                <a:solidFill>
                  <a:schemeClr val="tx2"/>
                </a:solidFill>
              </a:defRPr>
            </a:lvl1pPr>
          </a:lstStyle>
          <a:p/>
        </p:txBody>
      </p:sp>
      <p:grpSp>
        <p:nvGrpSpPr>
          <p:cNvPr id="6" name="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" name="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>
              <a:blip r:embed="rId1">
                <a:duotone>
                  <a:schemeClr val="accent1">
                    <a:shade val="45000"/>
                    <a:satMod val="135000"/>
                  </a:schemeClr>
                  <a:srgbClr val="FFFFFF"/>
                </a:duotone>
              </a:blip>
              <a:srcRect/>
              <a:tile tx="50800" ty="0" sx="85000" sy="85000" flip="none" algn="tl"/>
            </a:blipFill>
            <a:ln>
              <a:noFill/>
            </a:ln>
          </p:spPr>
          <p:txBody>
            <a:bodyPr/>
            <a:lstStyle>
              <a:lvl1pPr lvl="0">
                <a:defRPr/>
              </a:lvl1pPr>
            </a:lstStyle>
            <a:p/>
          </p:txBody>
        </p:sp>
        <p:sp>
          <p:nvSpPr>
            <p:cNvPr id="8" name="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</a:ln>
          </p:spPr>
          <p:txBody>
            <a:bodyPr/>
            <a:lstStyle>
              <a:lvl1pPr lvl="0">
                <a:defRPr/>
              </a:lvl1pPr>
            </a:lstStyle>
            <a:p/>
          </p:txBody>
        </p:sp>
      </p:grpSp>
      <p:sp>
        <p:nvSpPr>
          <p:cNvPr id="9" name=""/>
          <p:cNvSpPr txBox="1"/>
          <p:nvPr>
            <p:ph type="sldNum" idx="4" sz="quarter"/>
          </p:nvPr>
        </p:nvSpPr>
        <p:spPr>
          <a:xfrm>
            <a:off x="11311128" y="6272784"/>
            <a:ext cx="640080" cy="365126"/>
          </a:xfrm>
          <a:prstGeom prst="rect"/>
        </p:spPr>
        <p:txBody>
          <a:bodyPr lIns="91440" tIns="45720" rIns="91440" bIns="45720" anchor="ctr"/>
          <a:lstStyle>
            <a:lvl1pPr lvl="0" algn="ctr" rtl="0">
              <a:defRPr sz="1400" b="1">
                <a:solidFill>
                  <a:srgbClr val="FFFFFF"/>
                </a:solidFill>
                <a:latin typeface="Rockwell Condensed"/>
              </a:defRPr>
            </a:lvl1pPr>
          </a:lstStyle>
          <a:p>
            <a:fld id="{8B38DBA3-52F9-4AF4-A6A4-FA4D7DB2F99C}" type="slidenum">
              <a:t>&lt;#&gt;</a:t>
            </a:fld>
          </a:p>
        </p:txBody>
      </p:sp>
    </p:spTree>
  </p:cSld>
  <p:clrMap accent4="accent4" accent3="accent3" bg1="lt1" accent5="accent5" accent2="accent2" accent1="accent1" tx1="dk1" folHlink="folHlink" accent6="accent6" bg2="lt2" tx2="dk2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xStyles>
    <p:titleStyle>
      <a:lvl1pPr lvl="0" algn="l" rtl="0">
        <a:lnSpc>
          <a:spcPct val="90000"/>
        </a:lnSpc>
        <a:buNone/>
        <a:defRPr sz="5400" cap="all" baseline="0">
          <a:latin typeface="Rockwell Condensed"/>
        </a:defRPr>
      </a:lvl1pPr>
    </p:titleStyle>
    <p:bodyStyle>
      <a:lvl1pPr lvl="0" algn="l" rtl="0" marL="182562" indent="-182563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/>
        <a:buChar char="§"/>
        <a:defRPr sz="2000">
          <a:solidFill>
            <a:schemeClr val="tx1"/>
          </a:solidFill>
          <a:latin typeface="Rockwell"/>
        </a:defRPr>
      </a:lvl1pPr>
      <a:lvl2pPr lvl="0" algn="l" rtl="0" marL="457200" indent="-182563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/>
        <a:buChar char="§"/>
        <a:defRPr sz="1800">
          <a:solidFill>
            <a:schemeClr val="tx1"/>
          </a:solidFill>
          <a:latin typeface="Rockwell"/>
        </a:defRPr>
      </a:lvl2pPr>
      <a:lvl3pPr lvl="0" algn="l" rtl="0" marL="730250" indent="-182563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/>
        <a:buChar char="§"/>
        <a:defRPr sz="1600">
          <a:solidFill>
            <a:schemeClr val="tx1"/>
          </a:solidFill>
          <a:latin typeface="Rockwell"/>
        </a:defRPr>
      </a:lvl3pPr>
      <a:lvl4pPr lvl="0" algn="l" rtl="0" marL="1004887" indent="-182563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/>
        <a:buChar char="§"/>
        <a:defRPr sz="1600">
          <a:solidFill>
            <a:schemeClr val="tx1"/>
          </a:solidFill>
          <a:latin typeface="Rockwell"/>
        </a:defRPr>
      </a:lvl4pPr>
      <a:lvl5pPr lvl="0" algn="l" rtl="0" marL="1279525" indent="-182563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/>
        <a:buChar char="§"/>
        <a:defRPr sz="1600">
          <a:solidFill>
            <a:schemeClr val="tx1"/>
          </a:solidFill>
          <a:latin typeface="Rockwell"/>
        </a:defRPr>
      </a:lvl5pPr>
      <a:lvl6pPr lvl="0" algn="l" rtl="0" marL="1598612" indent="-22860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/>
        <a:buChar char="§"/>
        <a:defRPr sz="1600">
          <a:solidFill>
            <a:schemeClr val="tx1"/>
          </a:solidFill>
          <a:latin typeface="Rockwell"/>
        </a:defRPr>
      </a:lvl6pPr>
      <a:lvl7pPr lvl="0" algn="l" rtl="0" marL="1898650" indent="-22860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/>
        <a:buChar char="§"/>
        <a:defRPr sz="1600">
          <a:solidFill>
            <a:schemeClr val="tx1"/>
          </a:solidFill>
          <a:latin typeface="Rockwell"/>
        </a:defRPr>
      </a:lvl7pPr>
      <a:lvl8pPr lvl="0" algn="l" rtl="0" marL="2198687" indent="-22860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/>
        <a:buChar char="§"/>
        <a:defRPr sz="1600">
          <a:solidFill>
            <a:schemeClr val="tx1"/>
          </a:solidFill>
          <a:latin typeface="Rockwell"/>
        </a:defRPr>
      </a:lvl8pPr>
      <a:lvl9pPr lvl="0" algn="l" rtl="0" marL="2498725" indent="-22860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/>
        <a:buChar char="§"/>
        <a:defRPr sz="1600">
          <a:solidFill>
            <a:schemeClr val="tx1"/>
          </a:solidFill>
          <a:latin typeface="Rockwell"/>
        </a:defRPr>
      </a:lvl9pPr>
    </p:bodyStyle>
    <p:otherStyle>
      <a:lvl1pPr lvl="0" algn="l" rtl="0" marL="0">
        <a:defRPr sz="1800">
          <a:solidFill>
            <a:schemeClr val="tx1"/>
          </a:solidFill>
          <a:latin typeface="Rockwell"/>
        </a:defRPr>
      </a:lvl1pPr>
      <a:lvl2pPr lvl="0" algn="l" rtl="0" marL="457200">
        <a:defRPr sz="1800">
          <a:solidFill>
            <a:schemeClr val="tx1"/>
          </a:solidFill>
          <a:latin typeface="Rockwell"/>
        </a:defRPr>
      </a:lvl2pPr>
      <a:lvl3pPr lvl="0" algn="l" rtl="0" marL="914400">
        <a:defRPr sz="1800">
          <a:solidFill>
            <a:schemeClr val="tx1"/>
          </a:solidFill>
          <a:latin typeface="Rockwell"/>
        </a:defRPr>
      </a:lvl3pPr>
      <a:lvl4pPr lvl="0" algn="l" rtl="0" marL="1371600">
        <a:defRPr sz="1800">
          <a:solidFill>
            <a:schemeClr val="tx1"/>
          </a:solidFill>
          <a:latin typeface="Rockwell"/>
        </a:defRPr>
      </a:lvl4pPr>
      <a:lvl5pPr lvl="0" algn="l" rtl="0" marL="1828800">
        <a:defRPr sz="1800">
          <a:solidFill>
            <a:schemeClr val="tx1"/>
          </a:solidFill>
          <a:latin typeface="Rockwell"/>
        </a:defRPr>
      </a:lvl5pPr>
      <a:lvl6pPr lvl="0" algn="l" rtl="0" marL="2286000">
        <a:defRPr sz="1800">
          <a:solidFill>
            <a:schemeClr val="tx1"/>
          </a:solidFill>
          <a:latin typeface="Rockwell"/>
        </a:defRPr>
      </a:lvl6pPr>
      <a:lvl7pPr lvl="0" algn="l" rtl="0" marL="2743200">
        <a:defRPr sz="1800">
          <a:solidFill>
            <a:schemeClr val="tx1"/>
          </a:solidFill>
          <a:latin typeface="Rockwell"/>
        </a:defRPr>
      </a:lvl7pPr>
      <a:lvl8pPr lvl="0" algn="l" rtl="0" marL="3200400">
        <a:defRPr sz="1800">
          <a:solidFill>
            <a:schemeClr val="tx1"/>
          </a:solidFill>
          <a:latin typeface="Rockwell"/>
        </a:defRPr>
      </a:lvl8pPr>
      <a:lvl9pPr lvl="0" algn="l" rtl="0" marL="3657600">
        <a:defRPr sz="1800">
          <a:solidFill>
            <a:schemeClr val="tx1"/>
          </a:solidFill>
          <a:latin typeface="Rockwel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5.png"/><Relationship Id="rId6" Type="http://schemas.openxmlformats.org/officeDocument/2006/relationships/slide" Target="../slides/slide3.xml"/><Relationship Id="rId7" Type="http://schemas.openxmlformats.org/officeDocument/2006/relationships/notesMaster" Target="../notesMasters/notesMaster1.xml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slideLayout" Target="../slideLayouts/slideLayout4.xml"/><Relationship Id="rId4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5" Type="http://schemas.openxmlformats.org/officeDocument/2006/relationships/image" Target="../media/image22.png"/><Relationship Id="rId8" Type="http://schemas.openxmlformats.org/officeDocument/2006/relationships/slideLayout" Target="../slideLayouts/slideLayout4.xml"/><Relationship Id="rId4" Type="http://schemas.openxmlformats.org/officeDocument/2006/relationships/image" Target="../media/image22.png"/><Relationship Id="rId3" Type="http://schemas.openxmlformats.org/officeDocument/2006/relationships/image" Target="../media/image22.png"/><Relationship Id="rId6" Type="http://schemas.openxmlformats.org/officeDocument/2006/relationships/image" Target="../media/image22.png"/><Relationship Id="rId7" Type="http://schemas.openxmlformats.org/officeDocument/2006/relationships/image" Target="../media/image22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5" Type="http://schemas.openxmlformats.org/officeDocument/2006/relationships/image" Target="../media/image28.png"/><Relationship Id="rId8" Type="http://schemas.openxmlformats.org/officeDocument/2006/relationships/slideLayout" Target="../slideLayouts/slideLayout4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6" Type="http://schemas.openxmlformats.org/officeDocument/2006/relationships/image" Target="../media/image29.png"/><Relationship Id="rId7" Type="http://schemas.openxmlformats.org/officeDocument/2006/relationships/image" Target="../media/image30.jpg"/><Relationship Id="rId1" Type="http://schemas.openxmlformats.org/officeDocument/2006/relationships/image" Target="../media/image24.jpe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8382000" y="5181600"/>
            <a:ext cx="3810000" cy="1676400"/>
          </a:xfrm>
          <a:prstGeom prst="rect"/>
        </p:spPr>
      </p:pic>
      <p:sp>
        <p:nvSpPr>
          <p:cNvPr id="3" name=""/>
          <p:cNvSpPr txBox="1"/>
          <p:nvPr>
            <p:ph type="ctrTitle"/>
          </p:nvPr>
        </p:nvSpPr>
        <p:spPr>
          <a:xfrm>
            <a:off x="1219200" y="1828801"/>
            <a:ext cx="9601200" cy="2666999"/>
          </a:xfrm>
          <a:prstGeom prst="rect"/>
        </p:spPr>
        <p:txBody>
          <a:bodyPr/>
          <a:lstStyle>
            <a:lvl1pPr lvl="0">
              <a:defRPr/>
            </a:lvl1pPr>
          </a:lstStyle>
          <a:p>
            <a:pPr lvl="0" algn="ctr" rtl="0"/>
            <a:r>
              <a:rPr sz="4400" b="1" lang="en-MY"/>
              <a:t>Bengkel</a:t>
            </a:r>
            <a:r>
              <a:rPr sz="4400" b="1" lang="en-MY"/>
              <a:t> </a:t>
            </a:r>
            <a:r>
              <a:rPr sz="4400" b="1" lang="en-MY"/>
              <a:t>Pelan</a:t>
            </a:r>
            <a:r>
              <a:rPr sz="4400" b="1" lang="en-MY"/>
              <a:t> </a:t>
            </a:r>
            <a:r>
              <a:rPr sz="4400" b="1" lang="en-MY"/>
              <a:t>Tindakan</a:t>
            </a:r>
            <a:r>
              <a:rPr sz="4400" b="1" lang="en-MY"/>
              <a:t> </a:t>
            </a:r>
            <a:r>
              <a:rPr sz="4400" b="1" lang="en-MY"/>
              <a:t>Bersepadu</a:t>
            </a:r>
            <a:r>
              <a:rPr sz="4400" b="1" lang="en-MY"/>
              <a:t> Program </a:t>
            </a:r>
            <a:r>
              <a:rPr sz="4400" b="1" lang="en-MY"/>
              <a:t>Penggiatan</a:t>
            </a:r>
            <a:r>
              <a:rPr sz="4400" b="1" lang="en-MY"/>
              <a:t> </a:t>
            </a:r>
            <a:r>
              <a:rPr sz="4400" b="1" lang="en-MY"/>
              <a:t>Budaya</a:t>
            </a:r>
            <a:r>
              <a:rPr sz="4400" b="1" lang="en-MY"/>
              <a:t> </a:t>
            </a:r>
            <a:r>
              <a:rPr sz="4400" b="1" lang="en-MY"/>
              <a:t>Membaca</a:t>
            </a:r>
            <a:r>
              <a:rPr sz="4400" b="1" lang="ms-MY"/>
              <a:t> </a:t>
            </a:r>
            <a:r>
              <a:rPr sz="4400" b="1" lang="en-MY"/>
              <a:t>Di </a:t>
            </a:r>
            <a:r>
              <a:rPr sz="4400" b="1" lang="en-MY"/>
              <a:t>Institusi</a:t>
            </a:r>
            <a:r>
              <a:rPr sz="4400" b="1" lang="en-MY"/>
              <a:t> </a:t>
            </a:r>
            <a:r>
              <a:rPr sz="4400" b="1" lang="en-MY"/>
              <a:t>Pendidikan</a:t>
            </a:r>
            <a:r>
              <a:rPr sz="4400" b="1" lang="en-MY"/>
              <a:t> </a:t>
            </a:r>
            <a:r>
              <a:rPr sz="4400" b="1" lang="en-MY"/>
              <a:t>Tinggi</a:t>
            </a:r>
            <a:r>
              <a:rPr sz="4400" b="1" lang="en-MY"/>
              <a:t> Malaysia</a:t>
            </a:r>
            <a:br/>
          </a:p>
        </p:txBody>
      </p:sp>
      <p:sp>
        <p:nvSpPr>
          <p:cNvPr id="4" name=""/>
          <p:cNvSpPr txBox="1"/>
          <p:nvPr>
            <p:ph type="subTitle" idx="1"/>
          </p:nvPr>
        </p:nvSpPr>
        <p:spPr>
          <a:xfrm>
            <a:off x="2514600" y="4495800"/>
            <a:ext cx="7543800" cy="1524000"/>
          </a:xfrm>
          <a:prstGeom prst="rect"/>
        </p:spPr>
        <p:txBody>
          <a:bodyPr>
            <a:normAutofit fontScale="92000" lnSpcReduction="10000"/>
          </a:bodyPr>
          <a:lstStyle>
            <a:lvl1pPr lvl="0">
              <a:defRPr/>
            </a:lvl1pPr>
          </a:lstStyle>
          <a:p>
            <a:pPr lvl="0" rtl="0">
              <a:lnSpc>
                <a:spcPct val="100000"/>
              </a:lnSpc>
            </a:pPr>
            <a:r>
              <a:rPr lang="en-MY"/>
              <a:t>Tarikh</a:t>
            </a:r>
            <a:r>
              <a:rPr lang="en-MY"/>
              <a:t>: 1 &amp; 2 </a:t>
            </a:r>
            <a:r>
              <a:rPr lang="en-MY"/>
              <a:t>Ogos</a:t>
            </a:r>
            <a:r>
              <a:rPr lang="en-MY"/>
              <a:t> 2018 (</a:t>
            </a:r>
            <a:r>
              <a:rPr lang="en-MY"/>
              <a:t>Rabu</a:t>
            </a:r>
            <a:r>
              <a:rPr lang="en-MY"/>
              <a:t> &amp; </a:t>
            </a:r>
            <a:r>
              <a:rPr lang="en-MY"/>
              <a:t>Khamis</a:t>
            </a:r>
            <a:r>
              <a:rPr lang="en-MY"/>
              <a:t>)</a:t>
            </a:r>
            <a:br/>
            <a:r>
              <a:rPr lang="en-MY"/>
              <a:t>Tempat</a:t>
            </a:r>
            <a:r>
              <a:rPr lang="en-MY"/>
              <a:t>: </a:t>
            </a:r>
            <a:r>
              <a:rPr lang="en-MY"/>
              <a:t>Perpustakaan</a:t>
            </a:r>
            <a:r>
              <a:rPr lang="en-MY"/>
              <a:t> </a:t>
            </a:r>
            <a:r>
              <a:rPr lang="en-MY"/>
              <a:t>Universiti</a:t>
            </a:r>
            <a:r>
              <a:rPr lang="en-MY"/>
              <a:t> Malaysia Sabah (UMS)</a:t>
            </a:r>
          </a:p>
          <a:p>
            <a:pPr lvl="0" rtl="0">
              <a:lnSpc>
                <a:spcPct val="100000"/>
              </a:lnSpc>
            </a:pPr>
            <a:r>
              <a:rPr lang="en-MY"/>
              <a:t>Peserta</a:t>
            </a:r>
            <a:r>
              <a:rPr lang="en-MY"/>
              <a:t> :  </a:t>
            </a:r>
            <a:r>
              <a:rPr lang="en-MY"/>
              <a:t>Pn</a:t>
            </a:r>
            <a:r>
              <a:rPr lang="en-MY"/>
              <a:t>. </a:t>
            </a:r>
            <a:r>
              <a:rPr lang="en-MY"/>
              <a:t>Nazirah</a:t>
            </a:r>
            <a:r>
              <a:rPr lang="en-MY"/>
              <a:t> Bt. </a:t>
            </a:r>
            <a:r>
              <a:rPr lang="en-MY"/>
              <a:t>Zainul</a:t>
            </a:r>
            <a:r>
              <a:rPr lang="en-MY"/>
              <a:t> </a:t>
            </a:r>
            <a:r>
              <a:rPr lang="en-MY"/>
              <a:t>Abidin</a:t>
            </a:r>
            <a:r>
              <a:rPr lang="en-MY"/>
              <a:t> &amp; </a:t>
            </a:r>
          </a:p>
          <a:p>
            <a:pPr lvl="0" rtl="0">
              <a:lnSpc>
                <a:spcPct val="100000"/>
              </a:lnSpc>
            </a:pPr>
            <a:r>
              <a:rPr lang="en-MY"/>
              <a:t> 	   </a:t>
            </a:r>
            <a:r>
              <a:rPr lang="en-MY"/>
              <a:t>Cik</a:t>
            </a:r>
            <a:r>
              <a:rPr lang="en-MY"/>
              <a:t> </a:t>
            </a:r>
            <a:r>
              <a:rPr lang="en-MY"/>
              <a:t>Azni</a:t>
            </a:r>
            <a:r>
              <a:rPr lang="en-MY"/>
              <a:t> </a:t>
            </a:r>
            <a:r>
              <a:rPr lang="en-MY"/>
              <a:t>Yantee</a:t>
            </a:r>
            <a:r>
              <a:rPr lang="en-MY"/>
              <a:t> Bt. Abdul </a:t>
            </a:r>
            <a:r>
              <a:rPr lang="en-MY"/>
              <a:t>Raoh</a:t>
            </a:r>
          </a:p>
        </p:txBody>
      </p:sp>
    </p:spTree>
  </p:cSld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/>
          <p:nvPr/>
        </p:nvSpPr>
        <p:spPr>
          <a:xfrm>
            <a:off x="1027466" y="1676400"/>
            <a:ext cx="4611334" cy="2362200"/>
          </a:xfrm>
          <a:prstGeom prst="foldedCorner">
            <a:avLst/>
          </a:prstGeom>
          <a:noFill/>
          <a:ln w="57150" cap="flat">
            <a:solidFill>
              <a:schemeClr val="accent1"/>
            </a:solidFill>
            <a:round/>
            <a:headEnd type="none" w="med" len="med"/>
            <a:tailEnd type="none" w="med" len="med"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3" name=""/>
          <p:cNvSpPr txBox="1"/>
          <p:nvPr>
            <p:ph type="title"/>
          </p:nvPr>
        </p:nvSpPr>
        <p:spPr>
          <a:xfrm>
            <a:off x="1060123" y="340930"/>
            <a:ext cx="10058400" cy="708885"/>
          </a:xfrm>
          <a:prstGeom prst="rect"/>
        </p:spPr>
        <p:txBody>
          <a:bodyPr>
            <a:normAutofit fontScale="90000"/>
          </a:bodyPr>
          <a:lstStyle>
            <a:lvl1pPr lvl="0">
              <a:defRPr/>
            </a:lvl1pPr>
          </a:lstStyle>
          <a:p>
            <a:pPr lvl="0" algn="ctr" rtl="0"/>
            <a:r>
              <a:rPr lang="en-US"/>
              <a:t>Pengenalan</a:t>
            </a:r>
          </a:p>
        </p:txBody>
      </p:sp>
      <p:pic>
        <p:nvPicPr>
          <p:cNvPr id="4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381000" y="2211324"/>
            <a:ext cx="1217676" cy="1217676"/>
          </a:xfrm>
          <a:prstGeom prst="rect"/>
        </p:spPr>
      </p:pic>
      <p:sp>
        <p:nvSpPr>
          <p:cNvPr id="5" name=""/>
          <p:cNvSpPr txBox="1"/>
          <p:nvPr/>
        </p:nvSpPr>
        <p:spPr>
          <a:xfrm>
            <a:off x="1746468" y="1981200"/>
            <a:ext cx="3579114" cy="2031325"/>
          </a:xfrm>
          <a:prstGeom prst="rect"/>
          <a:noFill/>
        </p:spPr>
        <p:txBody>
          <a:bodyPr wrap="square"/>
          <a:lstStyle>
            <a:lvl1pPr lvl="0">
              <a:defRPr/>
            </a:lvl1pPr>
          </a:lstStyle>
          <a:p>
            <a:pPr lvl="0" algn="just" rtl="0"/>
            <a:r>
              <a:rPr lang="ms-MY"/>
              <a:t>Kerajaan memandang serius berhubung senario semasa budaya membaca masyarakat Malaysia dalam pembacaan sebagai rekreasi dan literasi di semua peringkat. </a:t>
            </a:r>
          </a:p>
        </p:txBody>
      </p:sp>
      <p:sp>
        <p:nvSpPr>
          <p:cNvPr id="6" name=""/>
          <p:cNvSpPr/>
          <p:nvPr/>
        </p:nvSpPr>
        <p:spPr>
          <a:xfrm>
            <a:off x="6858000" y="1646696"/>
            <a:ext cx="4611334" cy="2362200"/>
          </a:xfrm>
          <a:prstGeom prst="foldedCorner">
            <a:avLst/>
          </a:prstGeom>
          <a:noFill/>
          <a:ln w="57150" cap="flat">
            <a:solidFill>
              <a:schemeClr val="accent1"/>
            </a:solidFill>
            <a:round/>
            <a:headEnd type="none" w="med" len="med"/>
            <a:tailEnd type="none" w="med" len="med"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7" name=""/>
          <p:cNvSpPr txBox="1"/>
          <p:nvPr/>
        </p:nvSpPr>
        <p:spPr>
          <a:xfrm>
            <a:off x="7734300" y="1950633"/>
            <a:ext cx="3429000" cy="1754326"/>
          </a:xfrm>
          <a:prstGeom prst="rect"/>
          <a:noFill/>
        </p:spPr>
        <p:txBody>
          <a:bodyPr wrap="square"/>
          <a:lstStyle>
            <a:lvl1pPr lvl="0">
              <a:defRPr/>
            </a:lvl1pPr>
          </a:lstStyle>
          <a:p>
            <a:pPr lvl="0" algn="just" rtl="0"/>
            <a:r>
              <a:rPr lang="ms-MY"/>
              <a:t>Sejak dua dekad yang lepas, kempen membaca yang dijalankan oleh pelbagai pihak dari semua peringkat masih belum mencapai tahap memuaskan. </a:t>
            </a:r>
          </a:p>
        </p:txBody>
      </p:sp>
      <p:pic>
        <p:nvPicPr>
          <p:cNvPr id="8" name="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400800" y="2286000"/>
            <a:ext cx="1143000" cy="1143000"/>
          </a:xfrm>
          <a:prstGeom prst="rect"/>
        </p:spPr>
      </p:pic>
      <p:sp>
        <p:nvSpPr>
          <p:cNvPr id="9" name=""/>
          <p:cNvSpPr/>
          <p:nvPr/>
        </p:nvSpPr>
        <p:spPr>
          <a:xfrm>
            <a:off x="3790333" y="4264986"/>
            <a:ext cx="4611334" cy="2362200"/>
          </a:xfrm>
          <a:prstGeom prst="foldedCorner">
            <a:avLst/>
          </a:prstGeom>
          <a:noFill/>
          <a:ln w="57150" cap="flat">
            <a:solidFill>
              <a:schemeClr val="accent1"/>
            </a:solidFill>
            <a:round/>
            <a:headEnd type="none" w="med" len="med"/>
            <a:tailEnd type="none" w="med" len="med"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10" name=""/>
          <p:cNvSpPr txBox="1"/>
          <p:nvPr/>
        </p:nvSpPr>
        <p:spPr>
          <a:xfrm>
            <a:off x="4419600" y="4419600"/>
            <a:ext cx="3810000" cy="2031325"/>
          </a:xfrm>
          <a:prstGeom prst="rect"/>
          <a:noFill/>
        </p:spPr>
        <p:txBody>
          <a:bodyPr wrap="square"/>
          <a:lstStyle>
            <a:lvl1pPr lvl="0">
              <a:defRPr/>
            </a:lvl1pPr>
          </a:lstStyle>
          <a:p>
            <a:pPr lvl="0" algn="just" rtl="0"/>
            <a:r>
              <a:rPr lang="ms-MY"/>
              <a:t>Laporan Kajian Interim Tabiat Membaca Rakyat Malaysia 2014 menunjukkan bahawa rakyat Malaysia membaca 15 naskhah setahun berbanding dengan negara maju yang membaca 40 judul setahun.</a:t>
            </a:r>
          </a:p>
        </p:txBody>
      </p:sp>
      <p:pic>
        <p:nvPicPr>
          <p:cNvPr id="11" name="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333133" y="4876800"/>
            <a:ext cx="1167442" cy="1167442"/>
          </a:xfrm>
          <a:prstGeom prst="rect"/>
        </p:spPr>
      </p:pic>
      <p:sp>
        <p:nvSpPr>
          <p:cNvPr id="12" name=""/>
          <p:cNvSpPr txBox="1"/>
          <p:nvPr/>
        </p:nvSpPr>
        <p:spPr>
          <a:xfrm>
            <a:off x="132645" y="6415029"/>
            <a:ext cx="3810000" cy="276999"/>
          </a:xfrm>
          <a:prstGeom prst="rect"/>
          <a:noFill/>
        </p:spPr>
        <p:txBody>
          <a:bodyPr wrap="square"/>
          <a:lstStyle>
            <a:lvl1pPr lvl="0">
              <a:defRPr/>
            </a:lvl1pPr>
          </a:lstStyle>
          <a:p>
            <a:pPr lvl="0" rtl="0"/>
            <a:r>
              <a:rPr sz="1200" lang="en-US"/>
              <a:t>Sumber</a:t>
            </a:r>
            <a:r>
              <a:rPr sz="1200" lang="en-US"/>
              <a:t> : </a:t>
            </a:r>
            <a:r>
              <a:rPr sz="1200" lang="en-US"/>
              <a:t>Laporan</a:t>
            </a:r>
            <a:r>
              <a:rPr sz="1200" lang="en-US"/>
              <a:t> Pusat </a:t>
            </a:r>
            <a:r>
              <a:rPr sz="1200" lang="en-US"/>
              <a:t>Sitasi</a:t>
            </a:r>
            <a:r>
              <a:rPr sz="1200" lang="en-US"/>
              <a:t> Malaysia (PSM)</a:t>
            </a:r>
          </a:p>
        </p:txBody>
      </p:sp>
    </p:spTree>
  </p:cSld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/>
          <p:nvPr/>
        </p:nvSpPr>
        <p:spPr>
          <a:xfrm>
            <a:off x="7064212" y="2266384"/>
            <a:ext cx="4311977" cy="2743200"/>
          </a:xfrm>
          <a:prstGeom prst="snip2DiagRect">
            <a:avLst/>
          </a:prstGeom>
          <a:solidFill>
            <a:schemeClr val="lt1"/>
          </a:solidFill>
          <a:ln w="76200" cap="flat">
            <a:solidFill>
              <a:srgbClr val="CD038A"/>
            </a:solidFill>
            <a:prstDash val="sysDashDot"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3" name=""/>
          <p:cNvSpPr/>
          <p:nvPr/>
        </p:nvSpPr>
        <p:spPr>
          <a:xfrm>
            <a:off x="1368261" y="2266384"/>
            <a:ext cx="4311977" cy="2743200"/>
          </a:xfrm>
          <a:prstGeom prst="snip2DiagRect">
            <a:avLst/>
          </a:prstGeom>
          <a:solidFill>
            <a:schemeClr val="lt1"/>
          </a:solidFill>
          <a:ln w="76200" cap="flat">
            <a:solidFill>
              <a:srgbClr val="CD038A"/>
            </a:solidFill>
            <a:prstDash val="sysDashDot"/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4" name=""/>
          <p:cNvSpPr txBox="1"/>
          <p:nvPr>
            <p:ph type="title"/>
          </p:nvPr>
        </p:nvSpPr>
        <p:spPr>
          <a:xfrm>
            <a:off x="1096108" y="560832"/>
            <a:ext cx="10058400" cy="734568"/>
          </a:xfrm>
          <a:prstGeom prst="rect"/>
        </p:spPr>
        <p:txBody>
          <a:bodyPr>
            <a:normAutofit fontScale="90000"/>
          </a:bodyPr>
          <a:lstStyle>
            <a:lvl1pPr lvl="0">
              <a:defRPr/>
            </a:lvl1pPr>
          </a:lstStyle>
          <a:p>
            <a:pPr lvl="0" algn="ctr" rtl="0"/>
            <a:r>
              <a:rPr lang="en-US"/>
              <a:t>Sasaran</a:t>
            </a:r>
            <a:r>
              <a:rPr lang="en-US"/>
              <a:t> </a:t>
            </a:r>
            <a:r>
              <a:rPr lang="en-US"/>
              <a:t>Kempen</a:t>
            </a:r>
          </a:p>
        </p:txBody>
      </p:sp>
      <p:sp>
        <p:nvSpPr>
          <p:cNvPr id="5" name=""/>
          <p:cNvSpPr txBox="1"/>
          <p:nvPr/>
        </p:nvSpPr>
        <p:spPr>
          <a:xfrm>
            <a:off x="1631623" y="2514600"/>
            <a:ext cx="3736848" cy="2246769"/>
          </a:xfrm>
          <a:prstGeom prst="rect"/>
          <a:noFill/>
        </p:spPr>
        <p:txBody>
          <a:bodyPr wrap="square"/>
          <a:lstStyle>
            <a:lvl1pPr lvl="0">
              <a:defRPr/>
            </a:lvl1pPr>
          </a:lstStyle>
          <a:p>
            <a:pPr lvl="0" algn="ctr" rtl="0"/>
            <a:r>
              <a:rPr sz="2000" lang="en-US"/>
              <a:t>Kerajaan </a:t>
            </a:r>
            <a:r>
              <a:rPr sz="2000" lang="en-US"/>
              <a:t>sedang</a:t>
            </a:r>
            <a:r>
              <a:rPr sz="2000" lang="en-US"/>
              <a:t> </a:t>
            </a:r>
            <a:r>
              <a:rPr sz="2000" lang="en-US"/>
              <a:t>dalam</a:t>
            </a:r>
            <a:r>
              <a:rPr sz="2000" lang="en-US"/>
              <a:t> </a:t>
            </a:r>
            <a:r>
              <a:rPr sz="2000" lang="en-US"/>
              <a:t>perancangan</a:t>
            </a:r>
            <a:r>
              <a:rPr sz="2000" lang="en-US"/>
              <a:t> </a:t>
            </a:r>
            <a:r>
              <a:rPr sz="2000" lang="en-US"/>
              <a:t>untuk</a:t>
            </a:r>
            <a:r>
              <a:rPr sz="2000" lang="en-US"/>
              <a:t> </a:t>
            </a:r>
            <a:r>
              <a:rPr sz="2000" b="1" lang="en-US">
                <a:solidFill>
                  <a:srgbClr val="0070C0"/>
                </a:solidFill>
              </a:rPr>
              <a:t>menyasarkan</a:t>
            </a:r>
            <a:r>
              <a:rPr sz="2000" b="1" lang="en-US">
                <a:solidFill>
                  <a:srgbClr val="0070C0"/>
                </a:solidFill>
              </a:rPr>
              <a:t>   </a:t>
            </a:r>
            <a:r>
              <a:rPr sz="2000" b="1" lang="en-US">
                <a:solidFill>
                  <a:srgbClr val="0070C0"/>
                </a:solidFill>
              </a:rPr>
              <a:t>penerbitan</a:t>
            </a:r>
            <a:r>
              <a:rPr sz="2000" b="1" lang="en-US">
                <a:solidFill>
                  <a:srgbClr val="0070C0"/>
                </a:solidFill>
              </a:rPr>
              <a:t> negara </a:t>
            </a:r>
            <a:r>
              <a:rPr sz="2000" b="1" lang="en-US">
                <a:solidFill>
                  <a:srgbClr val="0070C0"/>
                </a:solidFill>
              </a:rPr>
              <a:t>mencapai</a:t>
            </a:r>
            <a:r>
              <a:rPr sz="2000" b="1" lang="en-US">
                <a:solidFill>
                  <a:srgbClr val="0070C0"/>
                </a:solidFill>
              </a:rPr>
              <a:t> 31,700 </a:t>
            </a:r>
            <a:r>
              <a:rPr sz="2000" b="1" lang="en-US">
                <a:solidFill>
                  <a:srgbClr val="0070C0"/>
                </a:solidFill>
              </a:rPr>
              <a:t>judul</a:t>
            </a:r>
            <a:r>
              <a:rPr sz="2000" b="1" lang="en-US">
                <a:solidFill>
                  <a:srgbClr val="0070C0"/>
                </a:solidFill>
              </a:rPr>
              <a:t> </a:t>
            </a:r>
            <a:r>
              <a:rPr sz="2000" b="1" lang="en-US">
                <a:solidFill>
                  <a:srgbClr val="0070C0"/>
                </a:solidFill>
              </a:rPr>
              <a:t>setahun</a:t>
            </a:r>
            <a:r>
              <a:rPr sz="2000" b="1" lang="en-US">
                <a:solidFill>
                  <a:srgbClr val="0070C0"/>
                </a:solidFill>
              </a:rPr>
              <a:t> </a:t>
            </a:r>
            <a:r>
              <a:rPr sz="2000" b="1" lang="en-US">
                <a:solidFill>
                  <a:srgbClr val="0070C0"/>
                </a:solidFill>
              </a:rPr>
              <a:t>menjelang</a:t>
            </a:r>
            <a:r>
              <a:rPr sz="2000" b="1" lang="en-US">
                <a:solidFill>
                  <a:srgbClr val="0070C0"/>
                </a:solidFill>
              </a:rPr>
              <a:t> 2020</a:t>
            </a:r>
            <a:r>
              <a:rPr sz="2000" lang="en-US"/>
              <a:t>, </a:t>
            </a:r>
            <a:r>
              <a:rPr sz="2000" lang="en-US"/>
              <a:t>berbanding</a:t>
            </a:r>
            <a:r>
              <a:rPr sz="2000" lang="en-US"/>
              <a:t> 19,713 pada </a:t>
            </a:r>
            <a:r>
              <a:rPr sz="2000" lang="en-US"/>
              <a:t>tahun</a:t>
            </a:r>
            <a:r>
              <a:rPr sz="2000" lang="en-US"/>
              <a:t> 2017</a:t>
            </a:r>
            <a:r>
              <a:rPr sz="2000" lang="en-US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6" name=""/>
          <p:cNvSpPr txBox="1"/>
          <p:nvPr/>
        </p:nvSpPr>
        <p:spPr>
          <a:xfrm>
            <a:off x="7315200" y="2712184"/>
            <a:ext cx="3810000" cy="1631216"/>
          </a:xfrm>
          <a:prstGeom prst="rect"/>
          <a:noFill/>
        </p:spPr>
        <p:txBody>
          <a:bodyPr wrap="square"/>
          <a:lstStyle>
            <a:lvl1pPr lvl="0">
              <a:defRPr/>
            </a:lvl1pPr>
          </a:lstStyle>
          <a:p>
            <a:pPr lvl="0" algn="ctr" rtl="0"/>
            <a:r>
              <a:rPr sz="2000" lang="en-US"/>
              <a:t>Kegiatan</a:t>
            </a:r>
            <a:r>
              <a:rPr sz="2000" lang="en-US"/>
              <a:t> </a:t>
            </a:r>
            <a:r>
              <a:rPr sz="2000" lang="en-US"/>
              <a:t>membaca</a:t>
            </a:r>
            <a:r>
              <a:rPr sz="2000" lang="en-US"/>
              <a:t> </a:t>
            </a:r>
            <a:r>
              <a:rPr sz="2000" lang="en-US"/>
              <a:t>perlu</a:t>
            </a:r>
            <a:r>
              <a:rPr sz="2000" lang="en-US"/>
              <a:t> </a:t>
            </a:r>
            <a:r>
              <a:rPr sz="2000" lang="en-US"/>
              <a:t>disemarakkan</a:t>
            </a:r>
            <a:r>
              <a:rPr sz="2000" lang="en-US"/>
              <a:t> </a:t>
            </a:r>
            <a:r>
              <a:rPr sz="2000" lang="en-US"/>
              <a:t>ke</a:t>
            </a:r>
            <a:r>
              <a:rPr sz="2000" lang="en-US"/>
              <a:t> </a:t>
            </a:r>
            <a:r>
              <a:rPr sz="2000" lang="en-US"/>
              <a:t>arah</a:t>
            </a:r>
            <a:r>
              <a:rPr sz="2000" lang="en-US"/>
              <a:t> </a:t>
            </a:r>
            <a:r>
              <a:rPr sz="2000" b="1" lang="en-US">
                <a:solidFill>
                  <a:srgbClr val="0070C0"/>
                </a:solidFill>
              </a:rPr>
              <a:t>mewujudkan</a:t>
            </a:r>
            <a:r>
              <a:rPr sz="2000" b="1" lang="en-US">
                <a:solidFill>
                  <a:srgbClr val="0070C0"/>
                </a:solidFill>
              </a:rPr>
              <a:t> negara </a:t>
            </a:r>
            <a:r>
              <a:rPr sz="2000" b="1" lang="en-US">
                <a:solidFill>
                  <a:srgbClr val="0070C0"/>
                </a:solidFill>
              </a:rPr>
              <a:t>berbudaya</a:t>
            </a:r>
            <a:r>
              <a:rPr sz="2000" b="1" lang="en-US">
                <a:solidFill>
                  <a:srgbClr val="0070C0"/>
                </a:solidFill>
              </a:rPr>
              <a:t> </a:t>
            </a:r>
            <a:r>
              <a:rPr sz="2000" b="1" lang="en-US">
                <a:solidFill>
                  <a:srgbClr val="0070C0"/>
                </a:solidFill>
              </a:rPr>
              <a:t>membaca</a:t>
            </a:r>
            <a:r>
              <a:rPr sz="2000" b="1" lang="en-US">
                <a:solidFill>
                  <a:srgbClr val="0070C0"/>
                </a:solidFill>
              </a:rPr>
              <a:t> </a:t>
            </a:r>
            <a:r>
              <a:rPr sz="2000" b="1" lang="en-US">
                <a:solidFill>
                  <a:srgbClr val="0070C0"/>
                </a:solidFill>
              </a:rPr>
              <a:t>bagi</a:t>
            </a:r>
            <a:r>
              <a:rPr sz="2000" b="1" lang="en-US">
                <a:solidFill>
                  <a:srgbClr val="0070C0"/>
                </a:solidFill>
              </a:rPr>
              <a:t> </a:t>
            </a:r>
            <a:r>
              <a:rPr sz="2000" b="1" lang="en-US">
                <a:solidFill>
                  <a:srgbClr val="0070C0"/>
                </a:solidFill>
              </a:rPr>
              <a:t>mencapai</a:t>
            </a:r>
            <a:r>
              <a:rPr sz="2000" b="1" lang="en-US">
                <a:solidFill>
                  <a:srgbClr val="0070C0"/>
                </a:solidFill>
              </a:rPr>
              <a:t> </a:t>
            </a:r>
            <a:r>
              <a:rPr sz="2000" b="1" lang="en-US">
                <a:solidFill>
                  <a:srgbClr val="0070C0"/>
                </a:solidFill>
              </a:rPr>
              <a:t>taraf</a:t>
            </a:r>
            <a:r>
              <a:rPr sz="2000" b="1" lang="en-US">
                <a:solidFill>
                  <a:srgbClr val="0070C0"/>
                </a:solidFill>
              </a:rPr>
              <a:t> negara </a:t>
            </a:r>
            <a:r>
              <a:rPr sz="2000" b="1" lang="en-US">
                <a:solidFill>
                  <a:srgbClr val="0070C0"/>
                </a:solidFill>
              </a:rPr>
              <a:t>maju</a:t>
            </a:r>
            <a:r>
              <a:rPr sz="2000" lang="en-US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2981324" y="385191"/>
            <a:ext cx="1085850" cy="1085850"/>
          </a:xfrm>
          <a:prstGeom prst="rect"/>
        </p:spPr>
      </p:pic>
      <p:pic>
        <p:nvPicPr>
          <p:cNvPr id="8" name="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73380" y="1685790"/>
            <a:ext cx="1133610" cy="1133610"/>
          </a:xfrm>
          <a:prstGeom prst="rect"/>
        </p:spPr>
      </p:pic>
      <p:pic>
        <p:nvPicPr>
          <p:cNvPr id="9" name="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696174" y="1741200"/>
            <a:ext cx="1133610" cy="1133611"/>
          </a:xfrm>
          <a:prstGeom prst="rect"/>
        </p:spPr>
      </p:pic>
    </p:spTree>
  </p:cSld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xfrm>
            <a:off x="1087991" y="280416"/>
            <a:ext cx="10058400" cy="810768"/>
          </a:xfrm>
          <a:prstGeom prst="rect"/>
        </p:spPr>
        <p:txBody>
          <a:bodyPr>
            <a:normAutofit fontScale="90000"/>
          </a:bodyPr>
          <a:lstStyle>
            <a:lvl1pPr lvl="0">
              <a:defRPr/>
            </a:lvl1pPr>
          </a:lstStyle>
          <a:p>
            <a:pPr lvl="0" algn="ctr" rtl="0"/>
            <a:r>
              <a:rPr lang="en-US"/>
              <a:t>Tujuan</a:t>
            </a:r>
            <a:r>
              <a:rPr lang="en-US"/>
              <a:t> </a:t>
            </a:r>
            <a:r>
              <a:rPr lang="en-US"/>
              <a:t>Bengkel</a:t>
            </a:r>
          </a:p>
        </p:txBody>
      </p:sp>
      <p:sp>
        <p:nvSpPr>
          <p:cNvPr id="3" name=""/>
          <p:cNvSpPr/>
          <p:nvPr/>
        </p:nvSpPr>
        <p:spPr>
          <a:xfrm>
            <a:off x="389782" y="2209800"/>
            <a:ext cx="4855609" cy="3276600"/>
          </a:xfrm>
          <a:prstGeom prst="hexagon">
            <a:avLst/>
          </a:prstGeom>
          <a:solidFill>
            <a:schemeClr val="lt1"/>
          </a:solidFill>
          <a:ln w="57150" cap="flat">
            <a:solidFill>
              <a:schemeClr val="accent1"/>
            </a:solidFill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4" name=""/>
          <p:cNvSpPr txBox="1"/>
          <p:nvPr/>
        </p:nvSpPr>
        <p:spPr>
          <a:xfrm>
            <a:off x="893783" y="2516397"/>
            <a:ext cx="3886200" cy="2554545"/>
          </a:xfrm>
          <a:prstGeom prst="rect"/>
          <a:noFill/>
        </p:spPr>
        <p:txBody>
          <a:bodyPr wrap="square"/>
          <a:lstStyle>
            <a:lvl1pPr lvl="0">
              <a:defRPr/>
            </a:lvl1pPr>
          </a:lstStyle>
          <a:p>
            <a:pPr lvl="0" algn="ctr" rtl="0"/>
            <a:r>
              <a:rPr sz="2000" b="1" lang="en-US"/>
              <a:t>Menyediakan</a:t>
            </a:r>
            <a:r>
              <a:rPr sz="2000" b="1" lang="en-US"/>
              <a:t> </a:t>
            </a:r>
            <a:r>
              <a:rPr sz="2000" b="1" lang="en-US"/>
              <a:t>satu</a:t>
            </a:r>
            <a:r>
              <a:rPr sz="2000" b="1" lang="en-US"/>
              <a:t> </a:t>
            </a:r>
            <a:r>
              <a:rPr sz="2000" b="1" lang="en-US"/>
              <a:t>pelan</a:t>
            </a:r>
            <a:r>
              <a:rPr sz="2000" b="1" lang="en-US"/>
              <a:t> </a:t>
            </a:r>
            <a:r>
              <a:rPr sz="2000" b="1" lang="en-US"/>
              <a:t>tindakan</a:t>
            </a:r>
            <a:r>
              <a:rPr sz="2000" b="1" lang="en-US"/>
              <a:t> </a:t>
            </a:r>
            <a:r>
              <a:rPr sz="2000" b="1" lang="en-US"/>
              <a:t>jangka</a:t>
            </a:r>
            <a:r>
              <a:rPr sz="2000" b="1" lang="en-US"/>
              <a:t> </a:t>
            </a:r>
            <a:r>
              <a:rPr sz="2000" b="1" lang="en-US"/>
              <a:t>pendek</a:t>
            </a:r>
            <a:r>
              <a:rPr sz="2000" b="1" lang="en-US"/>
              <a:t> (2018-2020) </a:t>
            </a:r>
            <a:r>
              <a:rPr sz="2000" lang="en-US"/>
              <a:t>dan </a:t>
            </a:r>
            <a:r>
              <a:rPr sz="2000" b="1" lang="en-US"/>
              <a:t>jangka</a:t>
            </a:r>
            <a:r>
              <a:rPr sz="2000" b="1" lang="en-US"/>
              <a:t> </a:t>
            </a:r>
            <a:r>
              <a:rPr sz="2000" b="1" lang="en-US"/>
              <a:t>panjang</a:t>
            </a:r>
            <a:r>
              <a:rPr sz="2000" b="1" lang="en-US"/>
              <a:t> (2020-2030) </a:t>
            </a:r>
            <a:r>
              <a:rPr sz="2000" lang="en-US"/>
              <a:t>di </a:t>
            </a:r>
            <a:r>
              <a:rPr sz="2000" lang="en-US"/>
              <a:t>kalangan</a:t>
            </a:r>
            <a:r>
              <a:rPr sz="2000" lang="en-US"/>
              <a:t> </a:t>
            </a:r>
            <a:r>
              <a:rPr sz="2000" lang="en-US"/>
              <a:t>institusi</a:t>
            </a:r>
            <a:r>
              <a:rPr sz="2000" lang="en-US"/>
              <a:t> </a:t>
            </a:r>
            <a:r>
              <a:rPr sz="2000" lang="en-US"/>
              <a:t>pendidikan</a:t>
            </a:r>
            <a:r>
              <a:rPr sz="2000" lang="en-US"/>
              <a:t> </a:t>
            </a:r>
            <a:r>
              <a:rPr sz="2000" lang="en-US"/>
              <a:t>tinggi</a:t>
            </a:r>
            <a:r>
              <a:rPr sz="2000" lang="en-US"/>
              <a:t> Malaysia yang </a:t>
            </a:r>
            <a:r>
              <a:rPr sz="2000" lang="en-US"/>
              <a:t>dapat</a:t>
            </a:r>
            <a:r>
              <a:rPr sz="2000" lang="en-US"/>
              <a:t> </a:t>
            </a:r>
            <a:r>
              <a:rPr sz="2000" lang="en-US"/>
              <a:t>menyumbang</a:t>
            </a:r>
            <a:r>
              <a:rPr sz="2000" lang="en-US"/>
              <a:t> </a:t>
            </a:r>
            <a:r>
              <a:rPr sz="2000" lang="en-US"/>
              <a:t>ke</a:t>
            </a:r>
            <a:r>
              <a:rPr sz="2000" lang="en-US"/>
              <a:t> </a:t>
            </a:r>
            <a:r>
              <a:rPr sz="2000" lang="en-US"/>
              <a:t>arah</a:t>
            </a:r>
            <a:r>
              <a:rPr sz="2000" lang="en-US"/>
              <a:t> </a:t>
            </a:r>
            <a:r>
              <a:rPr sz="2000" lang="en-US"/>
              <a:t>pencapaian</a:t>
            </a:r>
            <a:r>
              <a:rPr sz="2000" lang="en-US"/>
              <a:t> </a:t>
            </a:r>
            <a:r>
              <a:rPr sz="2000" lang="en-US"/>
              <a:t>aspirasi</a:t>
            </a:r>
            <a:r>
              <a:rPr sz="2000" lang="en-US"/>
              <a:t> </a:t>
            </a:r>
            <a:r>
              <a:rPr sz="2000" lang="en-US"/>
              <a:t>kerajaan</a:t>
            </a:r>
            <a:r>
              <a:rPr sz="2000" lang="en-US"/>
              <a:t>.</a:t>
            </a:r>
          </a:p>
        </p:txBody>
      </p:sp>
      <p:sp>
        <p:nvSpPr>
          <p:cNvPr id="5" name=""/>
          <p:cNvSpPr/>
          <p:nvPr/>
        </p:nvSpPr>
        <p:spPr>
          <a:xfrm>
            <a:off x="6809878" y="2209799"/>
            <a:ext cx="5025570" cy="3276600"/>
          </a:xfrm>
          <a:prstGeom prst="hexagon">
            <a:avLst/>
          </a:prstGeom>
          <a:solidFill>
            <a:schemeClr val="lt1"/>
          </a:solidFill>
          <a:ln w="57150" cap="flat">
            <a:solidFill>
              <a:schemeClr val="accent1"/>
            </a:solidFill>
          </a:ln>
        </p:spPr>
        <p:txBody>
          <a:bodyPr anchor="ctr"/>
          <a:lstStyle>
            <a:lvl1pPr lvl="0">
              <a:defRPr/>
            </a:lvl1pPr>
          </a:lstStyle>
          <a:p/>
        </p:txBody>
      </p:sp>
      <p:sp>
        <p:nvSpPr>
          <p:cNvPr id="6" name=""/>
          <p:cNvSpPr txBox="1"/>
          <p:nvPr/>
        </p:nvSpPr>
        <p:spPr>
          <a:xfrm>
            <a:off x="7315200" y="2590800"/>
            <a:ext cx="4038600" cy="2554545"/>
          </a:xfrm>
          <a:prstGeom prst="rect"/>
          <a:noFill/>
        </p:spPr>
        <p:txBody>
          <a:bodyPr wrap="square"/>
          <a:lstStyle>
            <a:lvl1pPr lvl="0">
              <a:defRPr/>
            </a:lvl1pPr>
          </a:lstStyle>
          <a:p>
            <a:pPr lvl="0" algn="ctr" rtl="0"/>
            <a:r>
              <a:rPr sz="2000" lang="en-US"/>
              <a:t>Pelan </a:t>
            </a:r>
            <a:r>
              <a:rPr sz="2000" lang="en-US"/>
              <a:t>ini</a:t>
            </a:r>
            <a:r>
              <a:rPr sz="2000" lang="en-US"/>
              <a:t> </a:t>
            </a:r>
            <a:r>
              <a:rPr sz="2000" lang="en-US"/>
              <a:t>akan</a:t>
            </a:r>
            <a:r>
              <a:rPr sz="2000" lang="en-US"/>
              <a:t> </a:t>
            </a:r>
            <a:r>
              <a:rPr sz="2000" lang="en-US"/>
              <a:t>dirangka</a:t>
            </a:r>
            <a:r>
              <a:rPr sz="2000" lang="en-US"/>
              <a:t> </a:t>
            </a:r>
            <a:r>
              <a:rPr sz="2000" lang="en-US"/>
              <a:t>tidak</a:t>
            </a:r>
            <a:r>
              <a:rPr sz="2000" lang="en-US"/>
              <a:t> </a:t>
            </a:r>
            <a:r>
              <a:rPr sz="2000" lang="en-US"/>
              <a:t>hanya</a:t>
            </a:r>
            <a:r>
              <a:rPr sz="2000" lang="en-US"/>
              <a:t> </a:t>
            </a:r>
            <a:r>
              <a:rPr sz="2000" lang="en-US"/>
              <a:t>untuk</a:t>
            </a:r>
            <a:r>
              <a:rPr sz="2000" lang="en-US"/>
              <a:t> </a:t>
            </a:r>
            <a:r>
              <a:rPr sz="2000" lang="en-US"/>
              <a:t>menggalakkan</a:t>
            </a:r>
            <a:r>
              <a:rPr sz="2000" lang="en-US"/>
              <a:t> </a:t>
            </a:r>
            <a:r>
              <a:rPr sz="2000" lang="en-US"/>
              <a:t>pembacaan</a:t>
            </a:r>
            <a:r>
              <a:rPr sz="2000" lang="en-US"/>
              <a:t> </a:t>
            </a:r>
            <a:r>
              <a:rPr sz="2000" lang="en-US"/>
              <a:t>tetapi</a:t>
            </a:r>
            <a:r>
              <a:rPr sz="2000" lang="en-US"/>
              <a:t> </a:t>
            </a:r>
            <a:r>
              <a:rPr sz="2000" lang="en-US"/>
              <a:t>akan</a:t>
            </a:r>
            <a:r>
              <a:rPr sz="2000" lang="en-US"/>
              <a:t> </a:t>
            </a:r>
            <a:r>
              <a:rPr sz="2000" lang="en-US"/>
              <a:t>turut</a:t>
            </a:r>
            <a:r>
              <a:rPr sz="2000" lang="en-US"/>
              <a:t> </a:t>
            </a:r>
            <a:r>
              <a:rPr sz="2000" lang="en-US"/>
              <a:t>menggalakkan</a:t>
            </a:r>
            <a:r>
              <a:rPr sz="2000" lang="en-US"/>
              <a:t> </a:t>
            </a:r>
            <a:r>
              <a:rPr sz="2000" lang="en-US"/>
              <a:t>penghasilan</a:t>
            </a:r>
            <a:r>
              <a:rPr sz="2000" lang="en-US"/>
              <a:t> </a:t>
            </a:r>
            <a:r>
              <a:rPr sz="2000" lang="en-US"/>
              <a:t>penulisan</a:t>
            </a:r>
            <a:r>
              <a:rPr sz="2000" lang="en-US"/>
              <a:t> </a:t>
            </a:r>
            <a:r>
              <a:rPr sz="2000" lang="en-US"/>
              <a:t>ilmiah</a:t>
            </a:r>
            <a:r>
              <a:rPr sz="2000" lang="en-US"/>
              <a:t> di </a:t>
            </a:r>
            <a:r>
              <a:rPr sz="2000" lang="en-US"/>
              <a:t>kalangan</a:t>
            </a:r>
            <a:r>
              <a:rPr sz="2000" lang="en-US"/>
              <a:t> </a:t>
            </a:r>
            <a:r>
              <a:rPr sz="2000" lang="en-US"/>
              <a:t>kumpulan</a:t>
            </a:r>
            <a:r>
              <a:rPr sz="2000" lang="en-US"/>
              <a:t> </a:t>
            </a:r>
            <a:r>
              <a:rPr sz="2000" lang="en-US"/>
              <a:t>sasaran</a:t>
            </a:r>
            <a:r>
              <a:rPr sz="2000" lang="en-US"/>
              <a:t> </a:t>
            </a:r>
            <a:r>
              <a:rPr sz="2000" lang="en-US"/>
              <a:t>iaitu</a:t>
            </a:r>
            <a:r>
              <a:rPr sz="2000" lang="en-US"/>
              <a:t> para </a:t>
            </a:r>
            <a:r>
              <a:rPr sz="2000" lang="en-US"/>
              <a:t>mahasiswa</a:t>
            </a:r>
            <a:r>
              <a:rPr sz="2000" lang="en-US"/>
              <a:t>, </a:t>
            </a:r>
            <a:r>
              <a:rPr sz="2000" lang="en-US"/>
              <a:t>penyelidik</a:t>
            </a:r>
            <a:r>
              <a:rPr sz="2000" lang="en-US"/>
              <a:t> dan </a:t>
            </a:r>
            <a:r>
              <a:rPr sz="2000" lang="en-US"/>
              <a:t>pensyarah</a:t>
            </a:r>
          </a:p>
        </p:txBody>
      </p:sp>
      <p:pic>
        <p:nvPicPr>
          <p:cNvPr id="7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5265919" y="2819400"/>
            <a:ext cx="1511302" cy="1752600"/>
          </a:xfrm>
          <a:prstGeom prst="rect"/>
        </p:spPr>
      </p:pic>
      <p:sp>
        <p:nvSpPr>
          <p:cNvPr id="8" name=""/>
          <p:cNvSpPr/>
          <p:nvPr/>
        </p:nvSpPr>
        <p:spPr>
          <a:xfrm>
            <a:off x="2332881" y="1567031"/>
            <a:ext cx="969409" cy="914400"/>
          </a:xfrm>
          <a:prstGeom prst="ellipse">
            <a:avLst/>
          </a:prstGeom>
          <a:solidFill>
            <a:schemeClr val="dk1"/>
          </a:solidFill>
          <a:ln w="12700" cap="flat">
            <a:solidFill>
              <a:schemeClr val="dk1">
                <a:shade val="50000"/>
              </a:schemeClr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 rtl="0"/>
            <a:r>
              <a:rPr b="1" lang="en-US">
                <a:latin typeface="Arial Black"/>
              </a:rPr>
              <a:t>1</a:t>
            </a:r>
          </a:p>
        </p:txBody>
      </p:sp>
      <p:sp>
        <p:nvSpPr>
          <p:cNvPr id="9" name=""/>
          <p:cNvSpPr/>
          <p:nvPr/>
        </p:nvSpPr>
        <p:spPr>
          <a:xfrm>
            <a:off x="8849795" y="1567031"/>
            <a:ext cx="969410" cy="914400"/>
          </a:xfrm>
          <a:prstGeom prst="ellipse">
            <a:avLst/>
          </a:prstGeom>
          <a:solidFill>
            <a:schemeClr val="dk1"/>
          </a:solidFill>
          <a:ln w="12700" cap="flat">
            <a:solidFill>
              <a:schemeClr val="dk1">
                <a:shade val="50000"/>
              </a:schemeClr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 rtl="0"/>
            <a:r>
              <a:rPr lang="en-US">
                <a:latin typeface="Arial Black"/>
              </a:rPr>
              <a:t>2</a:t>
            </a:r>
          </a:p>
        </p:txBody>
      </p:sp>
    </p:spTree>
  </p:cSld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/>
          <p:nvPr>
            <p:ph type="body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30072" y="1219200"/>
            <a:ext cx="5051528" cy="4800600"/>
          </a:xfrm>
          <a:prstGeom prst="rect"/>
          <a:noFill/>
        </p:spPr>
      </p:pic>
      <p:graphicFrame>
        <p:nvGraphicFramePr>
          <p:cNvPr id="3" name=""/>
          <p:cNvGraphicFramePr/>
          <p:nvPr>
            <p:extLst>
              <p:ext uri="{D42A27DB-BD31-4B8C-83A1-F6EECF244321}">
                <p14:modId xmlns:p14="http://schemas.microsoft.com/office/powerpoint/2010/main" val="3282558840"/>
              </p:ext>
            </p:extLst>
          </p:nvPr>
        </p:nvGraphicFramePr>
        <p:xfrm>
          <a:off x="5259159" y="76200"/>
          <a:ext cx="6878639" cy="6697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0012"/>
                <a:gridCol w="3805237"/>
                <a:gridCol w="1703387"/>
              </a:tblGrid>
              <a:tr h="363398"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algn="ctr" rtl="0"/>
                      <a:r>
                        <a:rPr sz="1600" lang="en-US">
                          <a:latin typeface="Georgia"/>
                        </a:rPr>
                        <a:t>Kumpulan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algn="ctr" rtl="0"/>
                      <a:r>
                        <a:rPr sz="1600" lang="en-US">
                          <a:latin typeface="Georgia"/>
                        </a:rPr>
                        <a:t>Tajuk</a:t>
                      </a:r>
                      <a:r>
                        <a:rPr sz="1600" lang="en-US">
                          <a:latin typeface="Georgia"/>
                        </a:rPr>
                        <a:t> </a:t>
                      </a:r>
                      <a:r>
                        <a:rPr sz="1600" lang="en-US">
                          <a:latin typeface="Georgia"/>
                        </a:rPr>
                        <a:t>Bengkel</a:t>
                      </a:r>
                      <a:r>
                        <a:rPr sz="1600" lang="en-US">
                          <a:latin typeface="Georgia"/>
                        </a:rPr>
                        <a:t> Kumpulan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algn="ctr" rtl="0"/>
                      <a:r>
                        <a:rPr sz="1600" lang="en-US">
                          <a:latin typeface="Georgia"/>
                        </a:rPr>
                        <a:t>IPT</a:t>
                      </a:r>
                    </a:p>
                  </a:txBody>
                  <a:tcPr/>
                </a:tc>
              </a:tr>
              <a:tr h="619945"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algn="ctr" rtl="0"/>
                      <a:r>
                        <a:rPr sz="1600" lang="en-US">
                          <a:latin typeface="Georgia"/>
                        </a:rPr>
                        <a:t>Strategi</a:t>
                      </a:r>
                      <a:r>
                        <a:rPr sz="1600" lang="en-US">
                          <a:latin typeface="Georgia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rtl="0"/>
                      <a:r>
                        <a:rPr sz="1600" lang="en-US">
                          <a:latin typeface="Georgia"/>
                        </a:rPr>
                        <a:t>Penggubalan</a:t>
                      </a:r>
                      <a:r>
                        <a:rPr sz="1600" lang="en-US">
                          <a:latin typeface="Georgia"/>
                        </a:rPr>
                        <a:t> Dasar </a:t>
                      </a:r>
                      <a:r>
                        <a:rPr sz="1600" lang="en-US">
                          <a:latin typeface="Georgia"/>
                        </a:rPr>
                        <a:t>Galakan</a:t>
                      </a:r>
                      <a:r>
                        <a:rPr sz="1600" lang="en-US">
                          <a:latin typeface="Georgia"/>
                        </a:rPr>
                        <a:t> </a:t>
                      </a:r>
                      <a:r>
                        <a:rPr sz="1600" lang="en-US">
                          <a:latin typeface="Georgia"/>
                        </a:rPr>
                        <a:t>Budaya</a:t>
                      </a:r>
                      <a:r>
                        <a:rPr sz="1600" lang="en-US">
                          <a:latin typeface="Georgia"/>
                        </a:rPr>
                        <a:t> </a:t>
                      </a:r>
                      <a:r>
                        <a:rPr sz="1600" lang="en-US">
                          <a:latin typeface="Georgia"/>
                        </a:rPr>
                        <a:t>Membaca</a:t>
                      </a:r>
                      <a:r>
                        <a:rPr sz="1600" lang="en-US">
                          <a:latin typeface="Georgia"/>
                        </a:rPr>
                        <a:t> IPT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rtl="0"/>
                      <a:r>
                        <a:rPr sz="1600" lang="en-US">
                          <a:latin typeface="Georgia"/>
                        </a:rPr>
                        <a:t>PSM, UiTM, </a:t>
                      </a:r>
                      <a:r>
                        <a:rPr sz="1600" lang="en-US">
                          <a:latin typeface="Georgia"/>
                        </a:rPr>
                        <a:t>UniKL</a:t>
                      </a:r>
                      <a:r>
                        <a:rPr sz="1600" lang="en-US">
                          <a:latin typeface="Georgia"/>
                        </a:rPr>
                        <a:t> &amp; UUM</a:t>
                      </a:r>
                    </a:p>
                  </a:txBody>
                  <a:tcPr/>
                </a:tc>
              </a:tr>
              <a:tr h="381000"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algn="ctr" rtl="0"/>
                      <a:r>
                        <a:rPr sz="1600" lang="en-US">
                          <a:latin typeface="Georgia"/>
                        </a:rPr>
                        <a:t>Strategi</a:t>
                      </a:r>
                      <a:r>
                        <a:rPr sz="1600" lang="en-US">
                          <a:latin typeface="Georgia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rtl="0"/>
                      <a:r>
                        <a:rPr sz="1600" lang="en-US">
                          <a:latin typeface="Georgia"/>
                        </a:rPr>
                        <a:t>Kajian </a:t>
                      </a:r>
                      <a:r>
                        <a:rPr sz="1600" lang="en-US">
                          <a:latin typeface="Georgia"/>
                        </a:rPr>
                        <a:t>Budaya</a:t>
                      </a:r>
                      <a:r>
                        <a:rPr sz="1600" lang="en-US">
                          <a:latin typeface="Georgia"/>
                        </a:rPr>
                        <a:t> </a:t>
                      </a:r>
                      <a:r>
                        <a:rPr sz="1600" lang="en-US">
                          <a:latin typeface="Georgia"/>
                        </a:rPr>
                        <a:t>Membaca</a:t>
                      </a:r>
                      <a:r>
                        <a:rPr sz="1600" lang="en-US">
                          <a:latin typeface="Georgia"/>
                        </a:rPr>
                        <a:t> IPT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rtl="0"/>
                      <a:r>
                        <a:rPr sz="1600" lang="en-US">
                          <a:latin typeface="Georgia"/>
                        </a:rPr>
                        <a:t>USM &amp; UTM</a:t>
                      </a:r>
                    </a:p>
                  </a:txBody>
                  <a:tcPr/>
                </a:tc>
              </a:tr>
              <a:tr h="627236"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algn="ctr" rtl="0"/>
                      <a:r>
                        <a:rPr sz="1600" lang="en-US">
                          <a:latin typeface="Georgia"/>
                        </a:rPr>
                        <a:t>Strategi</a:t>
                      </a:r>
                      <a:r>
                        <a:rPr sz="1600" lang="en-US">
                          <a:latin typeface="Georgia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rtl="0"/>
                      <a:r>
                        <a:rPr sz="1600" lang="en-US">
                          <a:latin typeface="Georgia"/>
                        </a:rPr>
                        <a:t>Pemerkasaan</a:t>
                      </a:r>
                      <a:r>
                        <a:rPr sz="1600" lang="en-US">
                          <a:latin typeface="Georgia"/>
                        </a:rPr>
                        <a:t> Program </a:t>
                      </a:r>
                      <a:r>
                        <a:rPr sz="1600" lang="en-US">
                          <a:latin typeface="Georgia"/>
                        </a:rPr>
                        <a:t>Galakan</a:t>
                      </a:r>
                      <a:r>
                        <a:rPr sz="1600" lang="en-US">
                          <a:latin typeface="Georgia"/>
                        </a:rPr>
                        <a:t> </a:t>
                      </a:r>
                      <a:r>
                        <a:rPr sz="1600" lang="en-US">
                          <a:latin typeface="Georgia"/>
                        </a:rPr>
                        <a:t>Membaca</a:t>
                      </a:r>
                      <a:r>
                        <a:rPr sz="1600" lang="en-US">
                          <a:latin typeface="Georgia"/>
                        </a:rPr>
                        <a:t> IPT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rtl="0"/>
                      <a:r>
                        <a:rPr sz="1600" lang="en-US">
                          <a:latin typeface="Georgia"/>
                        </a:rPr>
                        <a:t>UM</a:t>
                      </a:r>
                    </a:p>
                    <a:p>
                      <a:pPr lvl="0" rtl="0"/>
                      <a:r>
                        <a:rPr sz="1600" lang="en-US">
                          <a:latin typeface="Georgia"/>
                        </a:rPr>
                        <a:t>USIM</a:t>
                      </a:r>
                    </a:p>
                  </a:txBody>
                  <a:tcPr/>
                </a:tc>
              </a:tr>
              <a:tr h="627236"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algn="ctr" rtl="0"/>
                      <a:r>
                        <a:rPr sz="1600" lang="en-US">
                          <a:latin typeface="Georgia"/>
                        </a:rPr>
                        <a:t>Strategi</a:t>
                      </a:r>
                      <a:r>
                        <a:rPr sz="1600" lang="en-US">
                          <a:latin typeface="Georgia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rtl="0"/>
                      <a:r>
                        <a:rPr sz="1600" lang="en-US">
                          <a:latin typeface="Georgia"/>
                        </a:rPr>
                        <a:t>Memartabatkan</a:t>
                      </a:r>
                      <a:r>
                        <a:rPr sz="1600" lang="en-US">
                          <a:latin typeface="Georgia"/>
                        </a:rPr>
                        <a:t> Bahasa </a:t>
                      </a:r>
                      <a:r>
                        <a:rPr sz="1600" lang="en-US">
                          <a:latin typeface="Georgia"/>
                        </a:rPr>
                        <a:t>Melayu</a:t>
                      </a:r>
                      <a:r>
                        <a:rPr sz="1600" lang="en-US">
                          <a:latin typeface="Georgia"/>
                        </a:rPr>
                        <a:t> dan </a:t>
                      </a:r>
                      <a:r>
                        <a:rPr sz="1600" lang="en-US">
                          <a:latin typeface="Georgia"/>
                        </a:rPr>
                        <a:t>Memperkukuh</a:t>
                      </a:r>
                      <a:r>
                        <a:rPr sz="1600" lang="en-US">
                          <a:latin typeface="Georgia"/>
                        </a:rPr>
                        <a:t> Bahasa </a:t>
                      </a:r>
                      <a:r>
                        <a:rPr sz="1600" lang="en-US">
                          <a:latin typeface="Georgia"/>
                        </a:rPr>
                        <a:t>Inggeris</a:t>
                      </a:r>
                      <a:r>
                        <a:rPr sz="1600" lang="en-US">
                          <a:latin typeface="Georgia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rtl="0"/>
                      <a:r>
                        <a:rPr sz="1600" lang="en-US">
                          <a:latin typeface="Georgia"/>
                        </a:rPr>
                        <a:t>UPSI</a:t>
                      </a:r>
                    </a:p>
                    <a:p>
                      <a:pPr lvl="0" rtl="0"/>
                      <a:r>
                        <a:rPr sz="1600" lang="en-US">
                          <a:latin typeface="Georgia"/>
                        </a:rPr>
                        <a:t>UKM</a:t>
                      </a:r>
                    </a:p>
                  </a:txBody>
                  <a:tcPr/>
                </a:tc>
              </a:tr>
              <a:tr h="896051"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algn="ctr" rtl="0"/>
                      <a:r>
                        <a:rPr sz="1600" lang="en-US">
                          <a:latin typeface="Georgia"/>
                        </a:rPr>
                        <a:t>Strategi</a:t>
                      </a:r>
                      <a:r>
                        <a:rPr sz="1600" lang="en-US">
                          <a:latin typeface="Georgia"/>
                        </a:rPr>
                        <a:t> 5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rtl="0"/>
                      <a:r>
                        <a:rPr sz="1600" lang="en-US">
                          <a:latin typeface="Georgia"/>
                        </a:rPr>
                        <a:t>Pemerkasaan</a:t>
                      </a:r>
                      <a:r>
                        <a:rPr sz="1600" lang="en-US">
                          <a:latin typeface="Georgia"/>
                        </a:rPr>
                        <a:t> </a:t>
                      </a:r>
                      <a:r>
                        <a:rPr sz="1600" lang="en-US">
                          <a:latin typeface="Georgia"/>
                        </a:rPr>
                        <a:t>Literasi</a:t>
                      </a:r>
                      <a:r>
                        <a:rPr sz="1600" lang="en-US">
                          <a:latin typeface="Georgia"/>
                        </a:rPr>
                        <a:t> Maklumat </a:t>
                      </a:r>
                      <a:r>
                        <a:rPr sz="1600" lang="en-US">
                          <a:latin typeface="Georgia"/>
                        </a:rPr>
                        <a:t>berkonsep</a:t>
                      </a:r>
                      <a:r>
                        <a:rPr sz="1600" lang="en-US">
                          <a:latin typeface="Georgia"/>
                        </a:rPr>
                        <a:t> 3A (Anywhere, Anytime, Anyone)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rtl="0"/>
                      <a:r>
                        <a:rPr sz="1600" lang="en-US">
                          <a:latin typeface="Georgia"/>
                        </a:rPr>
                        <a:t>UiTM</a:t>
                      </a:r>
                    </a:p>
                    <a:p>
                      <a:pPr lvl="0" rtl="0"/>
                      <a:r>
                        <a:rPr sz="1600" lang="en-US">
                          <a:latin typeface="Georgia"/>
                        </a:rPr>
                        <a:t>UPM</a:t>
                      </a:r>
                    </a:p>
                    <a:p>
                      <a:pPr lvl="0" rtl="0"/>
                      <a:r>
                        <a:rPr sz="1600" lang="en-US">
                          <a:latin typeface="Georgia"/>
                        </a:rPr>
                        <a:t>UPNM</a:t>
                      </a:r>
                    </a:p>
                  </a:txBody>
                  <a:tcPr/>
                </a:tc>
              </a:tr>
              <a:tr h="627236"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algn="ctr" rtl="0"/>
                      <a:r>
                        <a:rPr sz="1600" lang="en-US">
                          <a:latin typeface="Georgia"/>
                        </a:rPr>
                        <a:t>Strategi</a:t>
                      </a:r>
                      <a:r>
                        <a:rPr sz="1600" lang="en-US">
                          <a:latin typeface="Georgia"/>
                        </a:rPr>
                        <a:t> 6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rtl="0"/>
                      <a:r>
                        <a:rPr sz="1600" lang="en-US">
                          <a:latin typeface="Georgia"/>
                        </a:rPr>
                        <a:t>Penggalakan</a:t>
                      </a:r>
                      <a:r>
                        <a:rPr sz="1600" lang="en-US">
                          <a:latin typeface="Georgia"/>
                        </a:rPr>
                        <a:t> </a:t>
                      </a:r>
                      <a:r>
                        <a:rPr sz="1600" lang="en-US">
                          <a:latin typeface="Georgia"/>
                        </a:rPr>
                        <a:t>Promosi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rtl="0"/>
                      <a:r>
                        <a:rPr sz="1600" lang="en-US">
                          <a:latin typeface="Georgia"/>
                        </a:rPr>
                        <a:t>UniMAP</a:t>
                      </a:r>
                    </a:p>
                    <a:p>
                      <a:pPr lvl="0" rtl="0"/>
                      <a:r>
                        <a:rPr sz="1600" lang="en-US">
                          <a:latin typeface="Georgia"/>
                        </a:rPr>
                        <a:t>UniSZA</a:t>
                      </a:r>
                    </a:p>
                  </a:txBody>
                  <a:tcPr/>
                </a:tc>
              </a:tr>
              <a:tr h="627236"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algn="ctr" rtl="0"/>
                      <a:r>
                        <a:rPr sz="1600" lang="en-US">
                          <a:latin typeface="Georgia"/>
                        </a:rPr>
                        <a:t>Strategi</a:t>
                      </a:r>
                      <a:r>
                        <a:rPr sz="1600" lang="en-US">
                          <a:latin typeface="Georgia"/>
                        </a:rPr>
                        <a:t> 7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rtl="0"/>
                      <a:r>
                        <a:rPr sz="1600" lang="en-US">
                          <a:latin typeface="Georgia"/>
                        </a:rPr>
                        <a:t>Pemantapan</a:t>
                      </a:r>
                      <a:r>
                        <a:rPr sz="1600" lang="en-US">
                          <a:latin typeface="Georgia"/>
                        </a:rPr>
                        <a:t> </a:t>
                      </a:r>
                      <a:r>
                        <a:rPr sz="1600" lang="en-US">
                          <a:latin typeface="Georgia"/>
                        </a:rPr>
                        <a:t>Aktiviti</a:t>
                      </a:r>
                      <a:r>
                        <a:rPr sz="1600" lang="en-US">
                          <a:latin typeface="Georgia"/>
                        </a:rPr>
                        <a:t> </a:t>
                      </a:r>
                      <a:r>
                        <a:rPr sz="1600" lang="en-US">
                          <a:latin typeface="Georgia"/>
                        </a:rPr>
                        <a:t>Membaca</a:t>
                      </a:r>
                      <a:r>
                        <a:rPr sz="1600" lang="en-US">
                          <a:latin typeface="Georgia"/>
                        </a:rPr>
                        <a:t> dan </a:t>
                      </a:r>
                      <a:r>
                        <a:rPr sz="1600" lang="en-US">
                          <a:latin typeface="Georgia"/>
                        </a:rPr>
                        <a:t>Penulisan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rtl="0"/>
                      <a:r>
                        <a:rPr sz="1600" lang="en-US">
                          <a:latin typeface="Georgia"/>
                        </a:rPr>
                        <a:t>UIAM</a:t>
                      </a:r>
                    </a:p>
                    <a:p>
                      <a:pPr lvl="0" rtl="0"/>
                      <a:r>
                        <a:rPr sz="1600" lang="en-US">
                          <a:latin typeface="Georgia"/>
                        </a:rPr>
                        <a:t>UNIMAS</a:t>
                      </a:r>
                    </a:p>
                  </a:txBody>
                  <a:tcPr/>
                </a:tc>
              </a:tr>
              <a:tr h="405005"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algn="ctr" rtl="0"/>
                      <a:r>
                        <a:rPr sz="1600" lang="en-US">
                          <a:latin typeface="Georgia"/>
                        </a:rPr>
                        <a:t>Strategi</a:t>
                      </a:r>
                      <a:r>
                        <a:rPr sz="1600" lang="en-US">
                          <a:latin typeface="Georgia"/>
                        </a:rPr>
                        <a:t> 8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rtl="0"/>
                      <a:r>
                        <a:rPr sz="1600" lang="en-US">
                          <a:latin typeface="Georgia"/>
                        </a:rPr>
                        <a:t>Kolaborasi</a:t>
                      </a:r>
                      <a:r>
                        <a:rPr sz="1600" lang="en-US">
                          <a:latin typeface="Georgia"/>
                        </a:rPr>
                        <a:t> </a:t>
                      </a:r>
                      <a:r>
                        <a:rPr sz="1600" lang="en-US">
                          <a:latin typeface="Georgia"/>
                        </a:rPr>
                        <a:t>dengan</a:t>
                      </a:r>
                      <a:r>
                        <a:rPr sz="1600" lang="en-US">
                          <a:latin typeface="Georgia"/>
                        </a:rPr>
                        <a:t> </a:t>
                      </a:r>
                      <a:r>
                        <a:rPr sz="1600" lang="en-US">
                          <a:latin typeface="Georgia"/>
                        </a:rPr>
                        <a:t>Penerbit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rtl="0"/>
                      <a:r>
                        <a:rPr sz="1600" lang="en-US">
                          <a:latin typeface="Georgia"/>
                        </a:rPr>
                        <a:t>UMK &amp; UMT</a:t>
                      </a:r>
                    </a:p>
                  </a:txBody>
                  <a:tcPr/>
                </a:tc>
              </a:tr>
              <a:tr h="896051"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algn="ctr" rtl="0"/>
                      <a:r>
                        <a:rPr sz="1600" lang="en-US">
                          <a:latin typeface="Georgia"/>
                        </a:rPr>
                        <a:t>Strategi</a:t>
                      </a:r>
                      <a:r>
                        <a:rPr sz="1600" lang="en-US">
                          <a:latin typeface="Georgia"/>
                        </a:rPr>
                        <a:t> 9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rtl="0"/>
                      <a:r>
                        <a:rPr sz="1600" lang="en-US">
                          <a:latin typeface="Georgia"/>
                        </a:rPr>
                        <a:t>Pembangunan </a:t>
                      </a:r>
                      <a:r>
                        <a:rPr sz="1600" lang="en-US">
                          <a:latin typeface="Georgia"/>
                        </a:rPr>
                        <a:t>Prasarana</a:t>
                      </a:r>
                      <a:r>
                        <a:rPr sz="1600" lang="en-US">
                          <a:latin typeface="Georgia"/>
                        </a:rPr>
                        <a:t> </a:t>
                      </a:r>
                      <a:r>
                        <a:rPr sz="1600" lang="en-US">
                          <a:latin typeface="Georgia"/>
                        </a:rPr>
                        <a:t>Teknologi</a:t>
                      </a:r>
                      <a:r>
                        <a:rPr sz="1600" lang="en-US">
                          <a:latin typeface="Georgia"/>
                        </a:rPr>
                        <a:t> Maklumat &amp; </a:t>
                      </a:r>
                      <a:r>
                        <a:rPr sz="1600" lang="en-US">
                          <a:latin typeface="Georgia"/>
                        </a:rPr>
                        <a:t>Komunikasi</a:t>
                      </a:r>
                      <a:r>
                        <a:rPr sz="1600" lang="en-US">
                          <a:latin typeface="Georgia"/>
                        </a:rPr>
                        <a:t> dan Media </a:t>
                      </a:r>
                      <a:r>
                        <a:rPr sz="1600" lang="en-US">
                          <a:latin typeface="Georgia"/>
                        </a:rPr>
                        <a:t>Interaktif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rtl="0"/>
                      <a:r>
                        <a:rPr sz="1600" lang="en-US">
                          <a:latin typeface="Georgia"/>
                        </a:rPr>
                        <a:t>UTHM</a:t>
                      </a:r>
                    </a:p>
                    <a:p>
                      <a:pPr lvl="0" rtl="0"/>
                      <a:r>
                        <a:rPr sz="1600" lang="en-US">
                          <a:latin typeface="Georgia"/>
                        </a:rPr>
                        <a:t>UTeM</a:t>
                      </a:r>
                    </a:p>
                  </a:txBody>
                  <a:tcPr/>
                </a:tc>
              </a:tr>
              <a:tr h="627236"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algn="ctr" rtl="0"/>
                      <a:r>
                        <a:rPr sz="1600" lang="en-US">
                          <a:latin typeface="Georgia"/>
                        </a:rPr>
                        <a:t>Strategi</a:t>
                      </a:r>
                      <a:r>
                        <a:rPr sz="1600" lang="en-US">
                          <a:latin typeface="Georgia"/>
                        </a:rPr>
                        <a:t> 10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rtl="0"/>
                      <a:r>
                        <a:rPr sz="1600" lang="en-US">
                          <a:latin typeface="Georgia"/>
                        </a:rPr>
                        <a:t>Membangunkan</a:t>
                      </a:r>
                      <a:r>
                        <a:rPr sz="1600" lang="en-US">
                          <a:latin typeface="Georgia"/>
                        </a:rPr>
                        <a:t> dan </a:t>
                      </a:r>
                      <a:r>
                        <a:rPr sz="1600" lang="en-US">
                          <a:latin typeface="Georgia"/>
                        </a:rPr>
                        <a:t>Memperbanyakkan</a:t>
                      </a:r>
                      <a:r>
                        <a:rPr sz="1600" lang="en-US">
                          <a:latin typeface="Georgia"/>
                        </a:rPr>
                        <a:t> </a:t>
                      </a:r>
                      <a:r>
                        <a:rPr sz="1600" lang="en-US">
                          <a:latin typeface="Georgia"/>
                        </a:rPr>
                        <a:t>Infrastruktur</a:t>
                      </a:r>
                    </a:p>
                  </a:txBody>
                  <a:tcPr/>
                </a:tc>
                <a:tc>
                  <a:txBody>
                    <a:bodyPr anchor="t"/>
                    <a:lstStyle>
                      <a:lvl1pPr lvl="0">
                        <a:defRPr/>
                      </a:lvl1pPr>
                    </a:lstStyle>
                    <a:p>
                      <a:pPr lvl="0" rtl="0"/>
                      <a:r>
                        <a:rPr sz="1600" lang="en-US">
                          <a:latin typeface="Georgia"/>
                        </a:rPr>
                        <a:t>UMP</a:t>
                      </a:r>
                    </a:p>
                    <a:p>
                      <a:pPr lvl="0" rtl="0"/>
                      <a:r>
                        <a:rPr sz="1600" lang="en-US">
                          <a:latin typeface="Georgia"/>
                        </a:rPr>
                        <a:t>UMS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"/>
          <p:cNvSpPr txBox="1"/>
          <p:nvPr>
            <p:ph type="title"/>
          </p:nvPr>
        </p:nvSpPr>
        <p:spPr>
          <a:xfrm>
            <a:off x="206272" y="152400"/>
            <a:ext cx="4899128" cy="810768"/>
          </a:xfrm>
          <a:prstGeom prst="rect"/>
        </p:spPr>
        <p:txBody>
          <a:bodyPr/>
          <a:lstStyle>
            <a:lvl1pPr lvl="0">
              <a:defRPr/>
            </a:lvl1pPr>
          </a:lstStyle>
          <a:p>
            <a:pPr lvl="0" algn="ctr" rtl="0"/>
            <a:r>
              <a:rPr sz="4000" lang="en-US"/>
              <a:t>Pembahagian</a:t>
            </a:r>
            <a:r>
              <a:rPr sz="4000" lang="en-US"/>
              <a:t> </a:t>
            </a:r>
            <a:r>
              <a:rPr sz="4000" lang="en-US"/>
              <a:t>tugasan</a:t>
            </a:r>
          </a:p>
        </p:txBody>
      </p:sp>
      <p:pic>
        <p:nvPicPr>
          <p:cNvPr id="5" name="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864338"/>
            <a:ext cx="507262" cy="507262"/>
          </a:xfrm>
          <a:prstGeom prst="rect"/>
        </p:spPr>
      </p:pic>
      <p:pic>
        <p:nvPicPr>
          <p:cNvPr id="6" name="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902938" y="2133600"/>
            <a:ext cx="507262" cy="507262"/>
          </a:xfrm>
          <a:prstGeom prst="rect"/>
        </p:spPr>
      </p:pic>
      <p:pic>
        <p:nvPicPr>
          <p:cNvPr id="7" name="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055338" y="3378938"/>
            <a:ext cx="507262" cy="507262"/>
          </a:xfrm>
          <a:prstGeom prst="rect"/>
        </p:spPr>
      </p:pic>
      <p:pic>
        <p:nvPicPr>
          <p:cNvPr id="8" name="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-47359" y="4267200"/>
            <a:ext cx="457200" cy="457200"/>
          </a:xfrm>
          <a:prstGeom prst="rect"/>
        </p:spPr>
      </p:pic>
      <p:sp>
        <p:nvSpPr>
          <p:cNvPr id="9" name=""/>
          <p:cNvSpPr txBox="1"/>
          <p:nvPr/>
        </p:nvSpPr>
        <p:spPr>
          <a:xfrm>
            <a:off x="282472" y="6096000"/>
            <a:ext cx="4822928" cy="646331"/>
          </a:xfrm>
          <a:prstGeom prst="rect"/>
          <a:noFill/>
        </p:spPr>
        <p:txBody>
          <a:bodyPr wrap="square"/>
          <a:lstStyle>
            <a:lvl1pPr lvl="0">
              <a:defRPr/>
            </a:lvl1pPr>
          </a:lstStyle>
          <a:p>
            <a:pPr lvl="0" algn="ctr" rtl="0"/>
            <a:r>
              <a:rPr b="1" lang="en-US"/>
              <a:t>Pelan Pembangunan Pendidikan Malaysia 2015-2025 (Pendidikan Tinggi)</a:t>
            </a:r>
          </a:p>
        </p:txBody>
      </p:sp>
    </p:spTree>
  </p:cSld>
  <p:timing>
    <p:tnLst>
      <p:par>
        <p:cTn id="1" nodeType="tmRoot" dur="indefinite" restart="never">
          <p:childTnLst>
            <p:seq concurrent="1" nextAc="seek">
              <p:cTn id="2" nodeType="mainSeq" dur="indefinite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mph" presetID="8" presetSubtype="0" fill="hold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mph" presetID="8" presetSubtype="0" fill="hold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mph" presetID="8" presetSubtype="0" fill="hold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mph" presetID="8" presetSubtype="0" fill="hold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xfrm>
            <a:off x="606552" y="381000"/>
            <a:ext cx="10747248" cy="810768"/>
          </a:xfrm>
          <a:prstGeom prst="rect"/>
        </p:spPr>
        <p:txBody>
          <a:bodyPr/>
          <a:lstStyle>
            <a:lvl1pPr lvl="0">
              <a:defRPr/>
            </a:lvl1pPr>
          </a:lstStyle>
          <a:p>
            <a:pPr lvl="0" algn="ctr" rtl="0"/>
            <a:r>
              <a:rPr sz="4000" lang="en-US"/>
              <a:t>Pengisian</a:t>
            </a:r>
            <a:r>
              <a:rPr sz="4000" lang="en-US"/>
              <a:t> </a:t>
            </a:r>
            <a:r>
              <a:rPr sz="4000" lang="en-US"/>
              <a:t>pelan</a:t>
            </a:r>
            <a:r>
              <a:rPr sz="4000" lang="en-US"/>
              <a:t> </a:t>
            </a:r>
            <a:r>
              <a:rPr sz="4000" lang="en-US"/>
              <a:t>cadangan</a:t>
            </a:r>
            <a:r>
              <a:rPr sz="4000" lang="en-US"/>
              <a:t> program </a:t>
            </a:r>
            <a:r>
              <a:rPr sz="4000" lang="en-US"/>
              <a:t>bersepadu</a:t>
            </a:r>
            <a:r>
              <a:rPr sz="4000" lang="en-US"/>
              <a:t> </a:t>
            </a:r>
            <a:r>
              <a:rPr sz="4000" lang="en-US"/>
              <a:t>penggiatan</a:t>
            </a:r>
            <a:r>
              <a:rPr sz="4000" lang="en-US"/>
              <a:t> </a:t>
            </a:r>
            <a:r>
              <a:rPr sz="4000" lang="en-US"/>
              <a:t>budaya</a:t>
            </a:r>
            <a:r>
              <a:rPr sz="4000" lang="en-US"/>
              <a:t> </a:t>
            </a:r>
            <a:r>
              <a:rPr sz="4000" lang="en-US"/>
              <a:t>membaca</a:t>
            </a:r>
            <a:r>
              <a:rPr sz="4000" lang="en-US"/>
              <a:t> </a:t>
            </a:r>
            <a:r>
              <a:rPr sz="4000" lang="en-US"/>
              <a:t>ipt</a:t>
            </a:r>
          </a:p>
        </p:txBody>
      </p:sp>
      <p:sp>
        <p:nvSpPr>
          <p:cNvPr id="3" name=""/>
          <p:cNvSpPr/>
          <p:nvPr/>
        </p:nvSpPr>
        <p:spPr>
          <a:xfrm>
            <a:off x="1600200" y="2037588"/>
            <a:ext cx="1981200" cy="1524000"/>
          </a:xfrm>
          <a:prstGeom prst="teardrop">
            <a:avLst/>
          </a:prstGeom>
          <a:solidFill>
            <a:schemeClr val="lt1"/>
          </a:solidFill>
          <a:ln w="57150" cap="flat">
            <a:solidFill>
              <a:srgbClr val="B50537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 rtl="0"/>
            <a:r>
              <a:rPr b="1" lang="en-US"/>
              <a:t>1. </a:t>
            </a:r>
            <a:r>
              <a:rPr b="1" lang="en-US"/>
              <a:t>Objektif</a:t>
            </a:r>
            <a:r>
              <a:rPr b="1" lang="en-US"/>
              <a:t> </a:t>
            </a:r>
            <a:r>
              <a:rPr b="1" lang="en-US"/>
              <a:t>Strategi</a:t>
            </a:r>
          </a:p>
        </p:txBody>
      </p:sp>
      <p:sp>
        <p:nvSpPr>
          <p:cNvPr id="4" name=""/>
          <p:cNvSpPr/>
          <p:nvPr/>
        </p:nvSpPr>
        <p:spPr>
          <a:xfrm>
            <a:off x="4426341" y="2052711"/>
            <a:ext cx="1981200" cy="1524000"/>
          </a:xfrm>
          <a:prstGeom prst="teardrop">
            <a:avLst/>
          </a:prstGeom>
          <a:solidFill>
            <a:schemeClr val="lt1"/>
          </a:solidFill>
          <a:ln w="57150" cap="flat">
            <a:solidFill>
              <a:srgbClr val="B50537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 rtl="0"/>
            <a:r>
              <a:rPr b="1" lang="en-US"/>
              <a:t>2. </a:t>
            </a:r>
            <a:r>
              <a:rPr b="1" lang="en-US"/>
              <a:t>Inisiatif</a:t>
            </a:r>
            <a:r>
              <a:rPr b="1" lang="en-US"/>
              <a:t> </a:t>
            </a:r>
            <a:r>
              <a:rPr b="1" lang="en-US"/>
              <a:t>Strategi</a:t>
            </a:r>
          </a:p>
        </p:txBody>
      </p:sp>
      <p:sp>
        <p:nvSpPr>
          <p:cNvPr id="5" name=""/>
          <p:cNvSpPr/>
          <p:nvPr/>
        </p:nvSpPr>
        <p:spPr>
          <a:xfrm>
            <a:off x="7200900" y="2037588"/>
            <a:ext cx="1981200" cy="1524000"/>
          </a:xfrm>
          <a:prstGeom prst="teardrop">
            <a:avLst/>
          </a:prstGeom>
          <a:solidFill>
            <a:schemeClr val="lt1"/>
          </a:solidFill>
          <a:ln w="57150" cap="flat">
            <a:solidFill>
              <a:srgbClr val="B50537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 rtl="0"/>
            <a:r>
              <a:rPr b="1" lang="en-US"/>
              <a:t>3. </a:t>
            </a:r>
            <a:r>
              <a:rPr b="1" lang="en-US"/>
              <a:t>Impak</a:t>
            </a:r>
            <a:r>
              <a:rPr b="1" lang="en-US"/>
              <a:t> </a:t>
            </a:r>
            <a:r>
              <a:rPr b="1" lang="en-US"/>
              <a:t>Strategi</a:t>
            </a:r>
          </a:p>
        </p:txBody>
      </p:sp>
      <p:sp>
        <p:nvSpPr>
          <p:cNvPr id="6" name=""/>
          <p:cNvSpPr/>
          <p:nvPr/>
        </p:nvSpPr>
        <p:spPr>
          <a:xfrm>
            <a:off x="9176238" y="3276600"/>
            <a:ext cx="1981200" cy="1524000"/>
          </a:xfrm>
          <a:prstGeom prst="teardrop">
            <a:avLst/>
          </a:prstGeom>
          <a:solidFill>
            <a:schemeClr val="lt1"/>
          </a:solidFill>
          <a:ln w="57150" cap="flat">
            <a:solidFill>
              <a:srgbClr val="B50537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 rtl="0"/>
            <a:r>
              <a:rPr sz="1400" b="1" lang="en-US"/>
              <a:t>4. Key Performance Indicator (KPI)</a:t>
            </a:r>
          </a:p>
        </p:txBody>
      </p:sp>
      <p:sp>
        <p:nvSpPr>
          <p:cNvPr id="7" name=""/>
          <p:cNvSpPr/>
          <p:nvPr/>
        </p:nvSpPr>
        <p:spPr>
          <a:xfrm>
            <a:off x="7251310" y="5034593"/>
            <a:ext cx="1981199" cy="1524001"/>
          </a:xfrm>
          <a:prstGeom prst="teardrop">
            <a:avLst/>
          </a:prstGeom>
          <a:solidFill>
            <a:schemeClr val="lt1"/>
          </a:solidFill>
          <a:ln w="57150" cap="flat">
            <a:solidFill>
              <a:srgbClr val="B50537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 rtl="0"/>
            <a:r>
              <a:rPr sz="1400" b="1" lang="en-US"/>
              <a:t>5. </a:t>
            </a:r>
            <a:r>
              <a:rPr sz="1400" b="1" lang="en-US"/>
              <a:t>Deskripsi</a:t>
            </a:r>
            <a:r>
              <a:rPr sz="1400" b="1" lang="en-US"/>
              <a:t> Key Performance Indicator (KPI)</a:t>
            </a:r>
          </a:p>
        </p:txBody>
      </p:sp>
      <p:sp>
        <p:nvSpPr>
          <p:cNvPr id="8" name=""/>
          <p:cNvSpPr/>
          <p:nvPr/>
        </p:nvSpPr>
        <p:spPr>
          <a:xfrm>
            <a:off x="4411100" y="5034593"/>
            <a:ext cx="1981200" cy="1524001"/>
          </a:xfrm>
          <a:prstGeom prst="teardrop">
            <a:avLst/>
          </a:prstGeom>
          <a:solidFill>
            <a:schemeClr val="lt1"/>
          </a:solidFill>
          <a:ln w="57150" cap="flat">
            <a:solidFill>
              <a:srgbClr val="B50537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 rtl="0"/>
            <a:r>
              <a:rPr b="1" lang="en-US"/>
              <a:t>6. </a:t>
            </a:r>
            <a:r>
              <a:rPr b="1" lang="en-US"/>
              <a:t>Tahun</a:t>
            </a:r>
            <a:r>
              <a:rPr b="1" lang="en-US"/>
              <a:t> </a:t>
            </a:r>
            <a:r>
              <a:rPr b="1" lang="en-US"/>
              <a:t>Sasaran</a:t>
            </a:r>
          </a:p>
        </p:txBody>
      </p:sp>
      <p:sp>
        <p:nvSpPr>
          <p:cNvPr id="9" name=""/>
          <p:cNvSpPr/>
          <p:nvPr/>
        </p:nvSpPr>
        <p:spPr>
          <a:xfrm>
            <a:off x="1594338" y="5025215"/>
            <a:ext cx="1981200" cy="1524000"/>
          </a:xfrm>
          <a:prstGeom prst="teardrop">
            <a:avLst/>
          </a:prstGeom>
          <a:solidFill>
            <a:schemeClr val="lt1"/>
          </a:solidFill>
          <a:ln w="57150" cap="flat">
            <a:solidFill>
              <a:srgbClr val="B50537"/>
            </a:solidFill>
          </a:ln>
        </p:spPr>
        <p:txBody>
          <a:bodyPr anchor="ctr"/>
          <a:lstStyle>
            <a:lvl1pPr lvl="0">
              <a:defRPr/>
            </a:lvl1pPr>
          </a:lstStyle>
          <a:p>
            <a:pPr lvl="0" algn="ctr" rtl="0"/>
            <a:r>
              <a:rPr sz="1400" b="1" lang="en-US"/>
              <a:t>7. </a:t>
            </a:r>
            <a:r>
              <a:rPr sz="1400" b="1" lang="en-US"/>
              <a:t>Tindakan</a:t>
            </a:r>
            <a:r>
              <a:rPr sz="1400" b="1" lang="en-US"/>
              <a:t> / </a:t>
            </a:r>
            <a:r>
              <a:rPr sz="1400" b="1" lang="en-US"/>
              <a:t>Perancangan</a:t>
            </a:r>
          </a:p>
        </p:txBody>
      </p:sp>
      <p:pic>
        <p:nvPicPr>
          <p:cNvPr id="10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3176015" y="1811801"/>
            <a:ext cx="810769" cy="810769"/>
          </a:xfrm>
          <a:prstGeom prst="rect"/>
        </p:spPr>
      </p:pic>
      <p:pic>
        <p:nvPicPr>
          <p:cNvPr id="11" name="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846028" y="1811800"/>
            <a:ext cx="810769" cy="810769"/>
          </a:xfrm>
          <a:prstGeom prst="rect"/>
        </p:spPr>
      </p:pic>
      <p:pic>
        <p:nvPicPr>
          <p:cNvPr id="12" name="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001936" y="1811800"/>
            <a:ext cx="810769" cy="810769"/>
          </a:xfrm>
          <a:prstGeom prst="rect"/>
        </p:spPr>
      </p:pic>
      <p:pic>
        <p:nvPicPr>
          <p:cNvPr id="13" name="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0752053" y="2871215"/>
            <a:ext cx="810769" cy="810769"/>
          </a:xfrm>
          <a:prstGeom prst="rect"/>
        </p:spPr>
      </p:pic>
      <p:pic>
        <p:nvPicPr>
          <p:cNvPr id="14" name="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8844939" y="4680202"/>
            <a:ext cx="810769" cy="810769"/>
          </a:xfrm>
          <a:prstGeom prst="rect"/>
        </p:spPr>
      </p:pic>
      <p:pic>
        <p:nvPicPr>
          <p:cNvPr id="15" name="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001392" y="4680202"/>
            <a:ext cx="810769" cy="810769"/>
          </a:xfrm>
          <a:prstGeom prst="rect"/>
        </p:spPr>
      </p:pic>
      <p:pic>
        <p:nvPicPr>
          <p:cNvPr id="16" name="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3176015" y="4680202"/>
            <a:ext cx="810769" cy="810769"/>
          </a:xfrm>
          <a:prstGeom prst="rect"/>
        </p:spPr>
      </p:pic>
    </p:spTree>
  </p:cSld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xfrm>
            <a:off x="1066800" y="304800"/>
            <a:ext cx="10058400" cy="505968"/>
          </a:xfrm>
          <a:prstGeom prst="rect"/>
        </p:spPr>
        <p:txBody>
          <a:bodyPr>
            <a:normAutofit fontScale="90000"/>
          </a:bodyPr>
          <a:lstStyle>
            <a:lvl1pPr lvl="0">
              <a:defRPr/>
            </a:lvl1pPr>
          </a:lstStyle>
          <a:p>
            <a:pPr lvl="0" rtl="0"/>
            <a:r>
              <a:rPr lang="ms-MY"/>
              <a:t>HASIL BENGKEL</a:t>
            </a:r>
          </a:p>
        </p:txBody>
      </p:sp>
      <p:sp>
        <p:nvSpPr>
          <p:cNvPr id="3" name=""/>
          <p:cNvSpPr txBox="1"/>
          <p:nvPr>
            <p:ph type="body" idx="1"/>
          </p:nvPr>
        </p:nvSpPr>
        <p:spPr>
          <a:xfrm>
            <a:off x="1037191" y="990600"/>
            <a:ext cx="10058400" cy="5867400"/>
          </a:xfrm>
          <a:prstGeom prst="rect"/>
        </p:spPr>
        <p:txBody>
          <a:bodyPr>
            <a:normAutofit fontScale="92000" lnSpcReduction="10000"/>
          </a:bodyPr>
          <a:lstStyle>
            <a:lvl1pPr lvl="0">
              <a:defRPr/>
            </a:lvl1pPr>
          </a:lstStyle>
          <a:p>
            <a:pPr lvl="0" rtl="0" marL="285750" indent="-285750">
              <a:lnSpc>
                <a:spcPct val="110000"/>
              </a:lnSpc>
            </a:pPr>
            <a:r>
              <a:rPr lang="en-US"/>
              <a:t>Menjenamakan</a:t>
            </a:r>
            <a:r>
              <a:rPr lang="en-US"/>
              <a:t> </a:t>
            </a:r>
            <a:r>
              <a:rPr lang="en-US"/>
              <a:t>kempen</a:t>
            </a:r>
            <a:r>
              <a:rPr lang="en-US"/>
              <a:t> </a:t>
            </a:r>
            <a:r>
              <a:rPr lang="en-US"/>
              <a:t>membaca</a:t>
            </a:r>
            <a:r>
              <a:rPr lang="en-US"/>
              <a:t> di </a:t>
            </a:r>
            <a:r>
              <a:rPr lang="en-US"/>
              <a:t>institusi</a:t>
            </a:r>
            <a:r>
              <a:rPr lang="en-US"/>
              <a:t> </a:t>
            </a:r>
            <a:r>
              <a:rPr lang="en-US"/>
              <a:t>pendidikan</a:t>
            </a:r>
            <a:r>
              <a:rPr lang="en-US"/>
              <a:t> </a:t>
            </a:r>
            <a:r>
              <a:rPr lang="en-US"/>
              <a:t>tinggi</a:t>
            </a:r>
            <a:r>
              <a:rPr lang="en-US"/>
              <a:t> </a:t>
            </a:r>
            <a:r>
              <a:rPr lang="en-US"/>
              <a:t>sebagai</a:t>
            </a:r>
            <a:r>
              <a:rPr lang="en-US"/>
              <a:t> “U READ U WRITE”.</a:t>
            </a:r>
          </a:p>
          <a:p>
            <a:pPr lvl="0" rtl="0" marL="285750" indent="-285750">
              <a:lnSpc>
                <a:spcPct val="110000"/>
              </a:lnSpc>
            </a:pPr>
            <a:r>
              <a:rPr lang="en-US"/>
              <a:t>Pengisian</a:t>
            </a:r>
            <a:r>
              <a:rPr lang="en-US"/>
              <a:t> program </a:t>
            </a:r>
            <a:r>
              <a:rPr lang="en-US"/>
              <a:t>tidak</a:t>
            </a:r>
            <a:r>
              <a:rPr lang="en-US"/>
              <a:t> </a:t>
            </a:r>
            <a:r>
              <a:rPr lang="en-US"/>
              <a:t>hanya</a:t>
            </a:r>
            <a:r>
              <a:rPr lang="en-US"/>
              <a:t> </a:t>
            </a:r>
            <a:r>
              <a:rPr lang="en-US"/>
              <a:t>bertujuan</a:t>
            </a:r>
            <a:r>
              <a:rPr lang="en-US"/>
              <a:t> </a:t>
            </a:r>
            <a:r>
              <a:rPr lang="en-US"/>
              <a:t>untuk</a:t>
            </a:r>
            <a:r>
              <a:rPr lang="en-US"/>
              <a:t> </a:t>
            </a:r>
            <a:r>
              <a:rPr lang="en-US"/>
              <a:t>meningkatkan</a:t>
            </a:r>
            <a:r>
              <a:rPr lang="en-US"/>
              <a:t> </a:t>
            </a:r>
            <a:r>
              <a:rPr lang="en-US"/>
              <a:t>minat</a:t>
            </a:r>
            <a:r>
              <a:rPr lang="en-US"/>
              <a:t> </a:t>
            </a:r>
            <a:r>
              <a:rPr lang="en-US"/>
              <a:t>membaca</a:t>
            </a:r>
            <a:r>
              <a:rPr lang="en-US"/>
              <a:t> </a:t>
            </a:r>
            <a:r>
              <a:rPr lang="en-US"/>
              <a:t>tetapi</a:t>
            </a:r>
            <a:r>
              <a:rPr lang="en-US"/>
              <a:t> juga </a:t>
            </a:r>
            <a:r>
              <a:rPr lang="en-US"/>
              <a:t>meningkatkan</a:t>
            </a:r>
            <a:r>
              <a:rPr lang="en-US"/>
              <a:t> </a:t>
            </a:r>
            <a:r>
              <a:rPr lang="en-US"/>
              <a:t>penghasilan</a:t>
            </a:r>
            <a:r>
              <a:rPr lang="en-US"/>
              <a:t> </a:t>
            </a:r>
            <a:r>
              <a:rPr lang="en-US"/>
              <a:t>bahan</a:t>
            </a:r>
            <a:r>
              <a:rPr lang="en-US"/>
              <a:t> </a:t>
            </a:r>
            <a:r>
              <a:rPr lang="en-US"/>
              <a:t>ilmiah</a:t>
            </a:r>
            <a:r>
              <a:rPr lang="en-US"/>
              <a:t> di </a:t>
            </a:r>
            <a:r>
              <a:rPr lang="en-US"/>
              <a:t>universiti</a:t>
            </a:r>
            <a:r>
              <a:rPr lang="en-US"/>
              <a:t>.</a:t>
            </a:r>
          </a:p>
          <a:p>
            <a:pPr lvl="0" rtl="0" marL="285750" indent="-285750">
              <a:lnSpc>
                <a:spcPct val="110000"/>
              </a:lnSpc>
            </a:pPr>
            <a:r>
              <a:rPr lang="en-US"/>
              <a:t>Pelan yang </a:t>
            </a:r>
            <a:r>
              <a:rPr lang="en-US"/>
              <a:t>disediakan</a:t>
            </a:r>
            <a:r>
              <a:rPr lang="en-US"/>
              <a:t> </a:t>
            </a:r>
            <a:r>
              <a:rPr lang="en-US"/>
              <a:t>adalah</a:t>
            </a:r>
            <a:r>
              <a:rPr lang="en-US"/>
              <a:t> </a:t>
            </a:r>
            <a:r>
              <a:rPr lang="en-US"/>
              <a:t>bersifat</a:t>
            </a:r>
            <a:r>
              <a:rPr lang="en-US"/>
              <a:t> </a:t>
            </a:r>
            <a:r>
              <a:rPr lang="en-US"/>
              <a:t>umum</a:t>
            </a:r>
            <a:r>
              <a:rPr lang="en-US"/>
              <a:t> dan </a:t>
            </a:r>
            <a:r>
              <a:rPr lang="en-US"/>
              <a:t>setiap</a:t>
            </a:r>
            <a:r>
              <a:rPr lang="en-US"/>
              <a:t> UA &amp; US </a:t>
            </a:r>
            <a:r>
              <a:rPr lang="en-US"/>
              <a:t>akan</a:t>
            </a:r>
            <a:r>
              <a:rPr lang="en-US"/>
              <a:t> </a:t>
            </a:r>
            <a:r>
              <a:rPr lang="en-US"/>
              <a:t>merangka</a:t>
            </a:r>
            <a:r>
              <a:rPr lang="en-US"/>
              <a:t> </a:t>
            </a:r>
            <a:r>
              <a:rPr lang="en-US"/>
              <a:t>pelan</a:t>
            </a:r>
            <a:r>
              <a:rPr lang="en-US"/>
              <a:t> yang </a:t>
            </a:r>
            <a:r>
              <a:rPr lang="en-US"/>
              <a:t>lebih</a:t>
            </a:r>
            <a:r>
              <a:rPr lang="en-US"/>
              <a:t> </a:t>
            </a:r>
            <a:r>
              <a:rPr lang="en-US"/>
              <a:t>khusus</a:t>
            </a:r>
            <a:r>
              <a:rPr lang="en-US"/>
              <a:t> </a:t>
            </a:r>
            <a:r>
              <a:rPr lang="en-US"/>
              <a:t>dari</a:t>
            </a:r>
            <a:r>
              <a:rPr lang="en-US"/>
              <a:t> </a:t>
            </a:r>
            <a:r>
              <a:rPr lang="en-US"/>
              <a:t>segi</a:t>
            </a:r>
            <a:r>
              <a:rPr lang="en-US"/>
              <a:t> </a:t>
            </a:r>
            <a:r>
              <a:rPr lang="en-US"/>
              <a:t>inisiatif</a:t>
            </a:r>
            <a:r>
              <a:rPr lang="en-US"/>
              <a:t> dan </a:t>
            </a:r>
            <a:r>
              <a:rPr lang="en-US"/>
              <a:t>aktiviti</a:t>
            </a:r>
            <a:r>
              <a:rPr lang="en-US"/>
              <a:t> yang </a:t>
            </a:r>
            <a:r>
              <a:rPr lang="en-US"/>
              <a:t>bersesuaian</a:t>
            </a:r>
            <a:r>
              <a:rPr lang="en-US"/>
              <a:t> </a:t>
            </a:r>
            <a:r>
              <a:rPr lang="en-US"/>
              <a:t>dilaksanakan</a:t>
            </a:r>
            <a:r>
              <a:rPr lang="en-US"/>
              <a:t>.</a:t>
            </a:r>
          </a:p>
          <a:p>
            <a:pPr lvl="0" rtl="0" marL="285750" indent="-285750">
              <a:lnSpc>
                <a:spcPct val="110000"/>
              </a:lnSpc>
            </a:pPr>
            <a:r>
              <a:rPr lang="en-US"/>
              <a:t>Dasar </a:t>
            </a:r>
            <a:r>
              <a:rPr lang="en-US"/>
              <a:t>Galakan</a:t>
            </a:r>
            <a:r>
              <a:rPr lang="en-US"/>
              <a:t> </a:t>
            </a:r>
            <a:r>
              <a:rPr lang="en-US"/>
              <a:t>Budaya</a:t>
            </a:r>
            <a:r>
              <a:rPr lang="en-US"/>
              <a:t> </a:t>
            </a:r>
            <a:r>
              <a:rPr lang="en-US"/>
              <a:t>Membaca</a:t>
            </a:r>
            <a:r>
              <a:rPr lang="en-US"/>
              <a:t> IPT </a:t>
            </a:r>
            <a:r>
              <a:rPr lang="en-US"/>
              <a:t>telah</a:t>
            </a:r>
            <a:r>
              <a:rPr lang="en-US"/>
              <a:t> </a:t>
            </a:r>
            <a:r>
              <a:rPr lang="en-US"/>
              <a:t>digubal</a:t>
            </a:r>
            <a:r>
              <a:rPr lang="en-US"/>
              <a:t> </a:t>
            </a:r>
            <a:r>
              <a:rPr lang="en-US"/>
              <a:t>mengikut</a:t>
            </a:r>
            <a:r>
              <a:rPr lang="en-US"/>
              <a:t> </a:t>
            </a:r>
            <a:r>
              <a:rPr lang="en-US"/>
              <a:t>kesesuaian</a:t>
            </a:r>
            <a:r>
              <a:rPr lang="en-US"/>
              <a:t> </a:t>
            </a:r>
          </a:p>
          <a:p>
            <a:pPr lvl="0" rtl="0" marL="285750" indent="-285750">
              <a:lnSpc>
                <a:spcPct val="110000"/>
              </a:lnSpc>
            </a:pPr>
            <a:r>
              <a:rPr lang="en-US"/>
              <a:t>Kajian </a:t>
            </a:r>
            <a:r>
              <a:rPr lang="en-US"/>
              <a:t>mengenal</a:t>
            </a:r>
            <a:r>
              <a:rPr lang="en-US"/>
              <a:t> </a:t>
            </a:r>
            <a:r>
              <a:rPr lang="en-US"/>
              <a:t>pasti</a:t>
            </a:r>
            <a:r>
              <a:rPr lang="en-US"/>
              <a:t> </a:t>
            </a:r>
            <a:r>
              <a:rPr lang="en-US"/>
              <a:t>tahap</a:t>
            </a:r>
            <a:r>
              <a:rPr lang="en-US"/>
              <a:t> </a:t>
            </a:r>
            <a:r>
              <a:rPr lang="en-US"/>
              <a:t>pembacaan</a:t>
            </a:r>
            <a:r>
              <a:rPr lang="en-US"/>
              <a:t> </a:t>
            </a:r>
            <a:r>
              <a:rPr lang="en-US"/>
              <a:t>warga</a:t>
            </a:r>
            <a:r>
              <a:rPr lang="en-US"/>
              <a:t> UA </a:t>
            </a:r>
            <a:r>
              <a:rPr lang="en-US"/>
              <a:t>perlu</a:t>
            </a:r>
            <a:r>
              <a:rPr lang="en-US"/>
              <a:t> </a:t>
            </a:r>
            <a:r>
              <a:rPr lang="en-US"/>
              <a:t>dikenalpasti</a:t>
            </a:r>
            <a:r>
              <a:rPr lang="en-US"/>
              <a:t> </a:t>
            </a:r>
            <a:r>
              <a:rPr lang="en-US"/>
              <a:t>bagi</a:t>
            </a:r>
            <a:r>
              <a:rPr lang="en-US"/>
              <a:t> </a:t>
            </a:r>
            <a:r>
              <a:rPr lang="en-US"/>
              <a:t>memudahkan</a:t>
            </a:r>
            <a:r>
              <a:rPr lang="en-US"/>
              <a:t> </a:t>
            </a:r>
            <a:r>
              <a:rPr lang="en-US"/>
              <a:t>pengukuran</a:t>
            </a:r>
            <a:r>
              <a:rPr lang="en-US"/>
              <a:t> </a:t>
            </a:r>
            <a:r>
              <a:rPr lang="en-US"/>
              <a:t>keberkesanan</a:t>
            </a:r>
            <a:r>
              <a:rPr lang="en-US"/>
              <a:t> </a:t>
            </a:r>
            <a:r>
              <a:rPr lang="en-US"/>
              <a:t>kempen</a:t>
            </a:r>
            <a:r>
              <a:rPr lang="en-US"/>
              <a:t> </a:t>
            </a:r>
            <a:r>
              <a:rPr lang="en-US"/>
              <a:t>dilaksanakan</a:t>
            </a:r>
            <a:r>
              <a:rPr lang="en-US"/>
              <a:t>. </a:t>
            </a:r>
          </a:p>
          <a:p>
            <a:pPr lvl="0" rtl="0" marL="285750" indent="-285750">
              <a:lnSpc>
                <a:spcPct val="110000"/>
              </a:lnSpc>
            </a:pPr>
            <a:r>
              <a:rPr lang="en-US"/>
              <a:t>Mewujudkan</a:t>
            </a:r>
            <a:r>
              <a:rPr lang="en-US"/>
              <a:t> program-program </a:t>
            </a:r>
            <a:r>
              <a:rPr lang="en-US"/>
              <a:t>galakan</a:t>
            </a:r>
            <a:r>
              <a:rPr lang="en-US"/>
              <a:t> </a:t>
            </a:r>
            <a:r>
              <a:rPr lang="en-US"/>
              <a:t>membaca</a:t>
            </a:r>
            <a:r>
              <a:rPr lang="en-US"/>
              <a:t> di IPT. Antara </a:t>
            </a:r>
            <a:r>
              <a:rPr lang="en-US"/>
              <a:t>aktiviti</a:t>
            </a:r>
            <a:r>
              <a:rPr lang="en-US"/>
              <a:t> yang </a:t>
            </a:r>
            <a:r>
              <a:rPr lang="en-US"/>
              <a:t>boleh</a:t>
            </a:r>
            <a:r>
              <a:rPr lang="en-US"/>
              <a:t> di </a:t>
            </a:r>
            <a:r>
              <a:rPr lang="en-US"/>
              <a:t>ketengahkan</a:t>
            </a:r>
            <a:r>
              <a:rPr lang="en-US"/>
              <a:t> </a:t>
            </a:r>
            <a:r>
              <a:rPr lang="en-US"/>
              <a:t>iaitu</a:t>
            </a:r>
            <a:r>
              <a:rPr lang="en-US"/>
              <a:t> Speed Reading.  </a:t>
            </a:r>
          </a:p>
          <a:p>
            <a:pPr lvl="0" rtl="0" marL="285750" indent="-285750">
              <a:lnSpc>
                <a:spcPct val="110000"/>
              </a:lnSpc>
            </a:pPr>
            <a:r>
              <a:rPr lang="en-US"/>
              <a:t>Memartabatkan</a:t>
            </a:r>
            <a:r>
              <a:rPr lang="en-US"/>
              <a:t> Bahasa </a:t>
            </a:r>
            <a:r>
              <a:rPr lang="en-US"/>
              <a:t>Melayu</a:t>
            </a:r>
            <a:r>
              <a:rPr lang="en-US"/>
              <a:t> &amp; Bahasa </a:t>
            </a:r>
            <a:r>
              <a:rPr lang="en-US"/>
              <a:t>Inggeris</a:t>
            </a:r>
            <a:r>
              <a:rPr lang="en-US"/>
              <a:t> </a:t>
            </a:r>
            <a:r>
              <a:rPr lang="en-US"/>
              <a:t>dengan</a:t>
            </a:r>
            <a:r>
              <a:rPr lang="en-US"/>
              <a:t> </a:t>
            </a:r>
            <a:r>
              <a:rPr lang="en-US"/>
              <a:t>mengadakan</a:t>
            </a:r>
            <a:r>
              <a:rPr lang="en-US"/>
              <a:t> </a:t>
            </a:r>
            <a:r>
              <a:rPr lang="en-US"/>
              <a:t>aktiviti</a:t>
            </a:r>
            <a:r>
              <a:rPr lang="en-US"/>
              <a:t> </a:t>
            </a:r>
            <a:r>
              <a:rPr lang="en-US"/>
              <a:t>wacana</a:t>
            </a:r>
            <a:r>
              <a:rPr lang="en-US"/>
              <a:t>  </a:t>
            </a:r>
            <a:r>
              <a:rPr lang="en-US"/>
              <a:t>peringkat</a:t>
            </a:r>
            <a:r>
              <a:rPr lang="en-US"/>
              <a:t> </a:t>
            </a:r>
            <a:r>
              <a:rPr lang="en-US"/>
              <a:t>antarabangsa</a:t>
            </a:r>
            <a:r>
              <a:rPr lang="en-US"/>
              <a:t> </a:t>
            </a:r>
            <a:r>
              <a:rPr lang="en-US"/>
              <a:t>dengan</a:t>
            </a:r>
            <a:r>
              <a:rPr lang="en-US"/>
              <a:t> </a:t>
            </a:r>
            <a:r>
              <a:rPr lang="en-US"/>
              <a:t>menggunakan</a:t>
            </a:r>
            <a:r>
              <a:rPr lang="en-US"/>
              <a:t> platform TEDx.</a:t>
            </a:r>
          </a:p>
          <a:p>
            <a:pPr lvl="0" rtl="0" marL="285750" indent="-285750">
              <a:lnSpc>
                <a:spcPct val="110000"/>
              </a:lnSpc>
            </a:pPr>
            <a:r>
              <a:rPr lang="en-US"/>
              <a:t>Mengukur</a:t>
            </a:r>
            <a:r>
              <a:rPr lang="en-US"/>
              <a:t> </a:t>
            </a:r>
            <a:r>
              <a:rPr lang="en-US"/>
              <a:t>tahap</a:t>
            </a:r>
            <a:r>
              <a:rPr lang="en-US"/>
              <a:t> </a:t>
            </a:r>
            <a:r>
              <a:rPr lang="en-US"/>
              <a:t>literasi</a:t>
            </a:r>
            <a:r>
              <a:rPr lang="en-US"/>
              <a:t> di Malaysia </a:t>
            </a:r>
            <a:r>
              <a:rPr lang="en-US"/>
              <a:t>dalam</a:t>
            </a:r>
            <a:r>
              <a:rPr lang="en-US"/>
              <a:t> </a:t>
            </a:r>
            <a:r>
              <a:rPr lang="en-US"/>
              <a:t>pelbagai</a:t>
            </a:r>
            <a:r>
              <a:rPr lang="en-US"/>
              <a:t> </a:t>
            </a:r>
            <a:r>
              <a:rPr lang="en-US"/>
              <a:t>peringkat</a:t>
            </a:r>
            <a:r>
              <a:rPr lang="en-US"/>
              <a:t> </a:t>
            </a:r>
            <a:r>
              <a:rPr lang="en-US"/>
              <a:t>seperti</a:t>
            </a:r>
            <a:r>
              <a:rPr lang="en-US"/>
              <a:t> Diploma, Ijazah </a:t>
            </a:r>
            <a:r>
              <a:rPr lang="en-US"/>
              <a:t>Sarjana</a:t>
            </a:r>
            <a:r>
              <a:rPr lang="en-US"/>
              <a:t> Muda, </a:t>
            </a:r>
            <a:r>
              <a:rPr lang="en-US"/>
              <a:t>Sarjana</a:t>
            </a:r>
            <a:r>
              <a:rPr lang="en-US"/>
              <a:t>, &amp; </a:t>
            </a:r>
            <a:r>
              <a:rPr lang="en-US"/>
              <a:t>Doktor</a:t>
            </a:r>
            <a:r>
              <a:rPr lang="en-US"/>
              <a:t> </a:t>
            </a:r>
            <a:r>
              <a:rPr lang="en-US"/>
              <a:t>Falsafah</a:t>
            </a:r>
            <a:r>
              <a:rPr lang="en-US"/>
              <a:t> </a:t>
            </a:r>
            <a:r>
              <a:rPr lang="en-US"/>
              <a:t>untuk</a:t>
            </a:r>
            <a:r>
              <a:rPr lang="en-US"/>
              <a:t> </a:t>
            </a:r>
            <a:r>
              <a:rPr lang="en-US"/>
              <a:t>memperkasakan</a:t>
            </a:r>
            <a:r>
              <a:rPr lang="en-US"/>
              <a:t> </a:t>
            </a:r>
            <a:r>
              <a:rPr lang="en-US"/>
              <a:t>literasi</a:t>
            </a:r>
            <a:r>
              <a:rPr lang="en-US"/>
              <a:t> </a:t>
            </a:r>
            <a:r>
              <a:rPr lang="en-US"/>
              <a:t>maklumat</a:t>
            </a:r>
            <a:r>
              <a:rPr lang="en-US"/>
              <a:t>.</a:t>
            </a:r>
          </a:p>
        </p:txBody>
      </p:sp>
    </p:spTree>
  </p:cSld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>
            <p:ph type="title"/>
          </p:nvPr>
        </p:nvSpPr>
        <p:spPr>
          <a:xfrm>
            <a:off x="1066800" y="152400"/>
            <a:ext cx="10058400" cy="734568"/>
          </a:xfrm>
          <a:prstGeom prst="rect"/>
        </p:spPr>
        <p:txBody>
          <a:bodyPr>
            <a:normAutofit fontScale="90000"/>
          </a:bodyPr>
          <a:lstStyle>
            <a:lvl1pPr lvl="0">
              <a:defRPr/>
            </a:lvl1pPr>
          </a:lstStyle>
          <a:p>
            <a:pPr lvl="0" rtl="0"/>
            <a:r>
              <a:rPr lang="ms-MY"/>
              <a:t>HASIL BENGKEL</a:t>
            </a:r>
          </a:p>
        </p:txBody>
      </p:sp>
      <p:sp>
        <p:nvSpPr>
          <p:cNvPr id="3" name=""/>
          <p:cNvSpPr txBox="1"/>
          <p:nvPr>
            <p:ph type="body" idx="1"/>
          </p:nvPr>
        </p:nvSpPr>
        <p:spPr>
          <a:xfrm>
            <a:off x="838200" y="1066800"/>
            <a:ext cx="10287000" cy="5410200"/>
          </a:xfrm>
          <a:prstGeom prst="rect"/>
        </p:spPr>
        <p:txBody>
          <a:bodyPr>
            <a:normAutofit fontScale="92000" lnSpcReduction="20000"/>
          </a:bodyPr>
          <a:lstStyle>
            <a:lvl1pPr lvl="0">
              <a:defRPr/>
            </a:lvl1pPr>
          </a:lstStyle>
          <a:p>
            <a:pPr lvl="0" rtl="0" marL="285750" indent="-285750">
              <a:lnSpc>
                <a:spcPct val="110000"/>
              </a:lnSpc>
            </a:pPr>
            <a:r>
              <a:rPr lang="en-MY"/>
              <a:t>Melaksanakan</a:t>
            </a:r>
            <a:r>
              <a:rPr lang="en-MY"/>
              <a:t> program </a:t>
            </a:r>
            <a:r>
              <a:rPr lang="en-MY"/>
              <a:t>publisiti</a:t>
            </a:r>
            <a:r>
              <a:rPr lang="en-MY"/>
              <a:t> dan </a:t>
            </a:r>
            <a:r>
              <a:rPr lang="en-MY"/>
              <a:t>promosi</a:t>
            </a:r>
            <a:r>
              <a:rPr lang="en-MY"/>
              <a:t> yang </a:t>
            </a:r>
            <a:r>
              <a:rPr lang="en-MY"/>
              <a:t>mantap</a:t>
            </a:r>
            <a:r>
              <a:rPr lang="en-MY"/>
              <a:t> dan </a:t>
            </a:r>
            <a:r>
              <a:rPr lang="en-MY"/>
              <a:t>berterusan</a:t>
            </a:r>
            <a:r>
              <a:rPr lang="en-MY"/>
              <a:t> </a:t>
            </a:r>
            <a:r>
              <a:rPr lang="en-MY"/>
              <a:t>bagi</a:t>
            </a:r>
            <a:r>
              <a:rPr lang="en-MY"/>
              <a:t> </a:t>
            </a:r>
            <a:r>
              <a:rPr lang="en-MY"/>
              <a:t>meningkatkan</a:t>
            </a:r>
            <a:r>
              <a:rPr lang="en-MY"/>
              <a:t> </a:t>
            </a:r>
            <a:r>
              <a:rPr lang="en-MY"/>
              <a:t>kesedaran</a:t>
            </a:r>
            <a:r>
              <a:rPr lang="en-MY"/>
              <a:t> </a:t>
            </a:r>
            <a:r>
              <a:rPr lang="en-MY"/>
              <a:t>tentang</a:t>
            </a:r>
            <a:r>
              <a:rPr lang="en-MY"/>
              <a:t> </a:t>
            </a:r>
            <a:r>
              <a:rPr lang="en-MY"/>
              <a:t>kepentingan</a:t>
            </a:r>
            <a:r>
              <a:rPr lang="en-MY"/>
              <a:t> </a:t>
            </a:r>
            <a:r>
              <a:rPr lang="en-MY"/>
              <a:t>pembacaan</a:t>
            </a:r>
            <a:r>
              <a:rPr lang="en-MY"/>
              <a:t>. </a:t>
            </a:r>
            <a:r>
              <a:rPr lang="en-MY"/>
              <a:t>Melaksanakan</a:t>
            </a:r>
            <a:r>
              <a:rPr lang="en-MY"/>
              <a:t> </a:t>
            </a:r>
            <a:r>
              <a:rPr lang="en-MY"/>
              <a:t>kempen</a:t>
            </a:r>
            <a:r>
              <a:rPr lang="en-MY"/>
              <a:t> </a:t>
            </a:r>
            <a:r>
              <a:rPr lang="en-MY"/>
              <a:t>melalui</a:t>
            </a:r>
            <a:r>
              <a:rPr lang="en-MY"/>
              <a:t> platform TEDx Talks (</a:t>
            </a:r>
            <a:r>
              <a:rPr lang="en-MY"/>
              <a:t>cth</a:t>
            </a:r>
            <a:r>
              <a:rPr lang="en-MY"/>
              <a:t>: </a:t>
            </a:r>
            <a:r>
              <a:rPr lang="en-MY"/>
              <a:t>Bicara</a:t>
            </a:r>
            <a:r>
              <a:rPr lang="en-MY"/>
              <a:t> </a:t>
            </a:r>
            <a:r>
              <a:rPr lang="en-MY"/>
              <a:t>Buku</a:t>
            </a:r>
            <a:r>
              <a:rPr lang="en-MY"/>
              <a:t>, </a:t>
            </a:r>
            <a:r>
              <a:rPr lang="en-MY"/>
              <a:t>Pengalaman</a:t>
            </a:r>
            <a:r>
              <a:rPr lang="en-MY"/>
              <a:t> </a:t>
            </a:r>
            <a:r>
              <a:rPr lang="en-MY"/>
              <a:t>Membaca</a:t>
            </a:r>
            <a:r>
              <a:rPr lang="en-MY"/>
              <a:t>, </a:t>
            </a:r>
            <a:r>
              <a:rPr lang="en-MY"/>
              <a:t>dll</a:t>
            </a:r>
            <a:r>
              <a:rPr lang="en-MY"/>
              <a:t>) </a:t>
            </a:r>
            <a:r>
              <a:rPr lang="en-MY"/>
              <a:t>secara</a:t>
            </a:r>
            <a:r>
              <a:rPr lang="en-MY"/>
              <a:t> </a:t>
            </a:r>
            <a:r>
              <a:rPr lang="en-MY"/>
              <a:t>menyeluruh</a:t>
            </a:r>
            <a:r>
              <a:rPr lang="en-MY"/>
              <a:t> di </a:t>
            </a:r>
            <a:r>
              <a:rPr lang="en-MY"/>
              <a:t>semua</a:t>
            </a:r>
            <a:r>
              <a:rPr lang="en-MY"/>
              <a:t> UA &amp; US. </a:t>
            </a:r>
          </a:p>
          <a:p>
            <a:pPr lvl="0" rtl="0" marL="285750" indent="-285750">
              <a:lnSpc>
                <a:spcPct val="110000"/>
              </a:lnSpc>
            </a:pPr>
            <a:r>
              <a:rPr lang="en-MY"/>
              <a:t>Mempromosikan</a:t>
            </a:r>
            <a:r>
              <a:rPr lang="en-MY"/>
              <a:t> </a:t>
            </a:r>
            <a:r>
              <a:rPr lang="en-MY"/>
              <a:t>kempen</a:t>
            </a:r>
            <a:r>
              <a:rPr lang="en-MY"/>
              <a:t> </a:t>
            </a:r>
            <a:r>
              <a:rPr lang="en-MY"/>
              <a:t>membaca</a:t>
            </a:r>
            <a:r>
              <a:rPr lang="en-MY"/>
              <a:t> </a:t>
            </a:r>
            <a:r>
              <a:rPr lang="en-MY"/>
              <a:t>melalui</a:t>
            </a:r>
            <a:r>
              <a:rPr lang="en-MY"/>
              <a:t> </a:t>
            </a:r>
            <a:r>
              <a:rPr lang="en-MY"/>
              <a:t>pelbagai</a:t>
            </a:r>
            <a:r>
              <a:rPr lang="en-MY"/>
              <a:t> </a:t>
            </a:r>
            <a:r>
              <a:rPr lang="en-MY"/>
              <a:t>wahana</a:t>
            </a:r>
            <a:r>
              <a:rPr lang="en-MY"/>
              <a:t> media </a:t>
            </a:r>
            <a:r>
              <a:rPr lang="en-MY"/>
              <a:t>cetak</a:t>
            </a:r>
            <a:r>
              <a:rPr lang="en-MY"/>
              <a:t>, media </a:t>
            </a:r>
            <a:r>
              <a:rPr lang="en-MY"/>
              <a:t>penyiaran</a:t>
            </a:r>
            <a:r>
              <a:rPr lang="en-MY"/>
              <a:t>, media </a:t>
            </a:r>
            <a:r>
              <a:rPr lang="en-MY"/>
              <a:t>sosial</a:t>
            </a:r>
            <a:r>
              <a:rPr lang="en-MY"/>
              <a:t> dan media </a:t>
            </a:r>
            <a:r>
              <a:rPr lang="en-MY"/>
              <a:t>elektronik</a:t>
            </a:r>
            <a:r>
              <a:rPr lang="en-MY"/>
              <a:t> </a:t>
            </a:r>
            <a:r>
              <a:rPr lang="en-MY"/>
              <a:t>secara</a:t>
            </a:r>
            <a:r>
              <a:rPr lang="en-MY"/>
              <a:t> </a:t>
            </a:r>
            <a:r>
              <a:rPr lang="en-MY"/>
              <a:t>besar-besaran</a:t>
            </a:r>
            <a:r>
              <a:rPr lang="en-MY"/>
              <a:t>.</a:t>
            </a:r>
          </a:p>
          <a:p>
            <a:pPr lvl="0" rtl="0" marL="285750" indent="-285750">
              <a:lnSpc>
                <a:spcPct val="110000"/>
              </a:lnSpc>
            </a:pPr>
            <a:r>
              <a:rPr lang="en-US"/>
              <a:t>Jalinan</a:t>
            </a:r>
            <a:r>
              <a:rPr lang="en-US"/>
              <a:t> </a:t>
            </a:r>
            <a:r>
              <a:rPr lang="en-US"/>
              <a:t>kerjasama</a:t>
            </a:r>
            <a:r>
              <a:rPr lang="en-US"/>
              <a:t> </a:t>
            </a:r>
            <a:r>
              <a:rPr lang="en-US"/>
              <a:t>dengan</a:t>
            </a:r>
            <a:r>
              <a:rPr lang="en-US"/>
              <a:t> </a:t>
            </a:r>
            <a:r>
              <a:rPr lang="en-US"/>
              <a:t>pusat</a:t>
            </a:r>
            <a:r>
              <a:rPr lang="en-US"/>
              <a:t> </a:t>
            </a:r>
            <a:r>
              <a:rPr lang="en-US"/>
              <a:t>pengajian</a:t>
            </a:r>
            <a:r>
              <a:rPr lang="en-US"/>
              <a:t> di UA &amp; US.  </a:t>
            </a:r>
            <a:r>
              <a:rPr lang="en-US"/>
              <a:t>Melantik</a:t>
            </a:r>
            <a:r>
              <a:rPr lang="en-US"/>
              <a:t> Duta/Ikon </a:t>
            </a:r>
            <a:r>
              <a:rPr lang="en-US"/>
              <a:t>membaca</a:t>
            </a:r>
            <a:r>
              <a:rPr lang="en-US"/>
              <a:t> Negara </a:t>
            </a:r>
            <a:r>
              <a:rPr lang="en-US"/>
              <a:t>atau</a:t>
            </a:r>
            <a:r>
              <a:rPr lang="en-US"/>
              <a:t> </a:t>
            </a:r>
            <a:r>
              <a:rPr lang="en-US"/>
              <a:t>Universiti</a:t>
            </a:r>
            <a:r>
              <a:rPr lang="en-US"/>
              <a:t>.</a:t>
            </a:r>
          </a:p>
          <a:p>
            <a:pPr lvl="0" rtl="0" marL="285750" indent="-285750">
              <a:lnSpc>
                <a:spcPct val="110000"/>
              </a:lnSpc>
            </a:pPr>
            <a:r>
              <a:rPr lang="en-US"/>
              <a:t>Bekerjasama</a:t>
            </a:r>
            <a:r>
              <a:rPr lang="en-US"/>
              <a:t> </a:t>
            </a:r>
            <a:r>
              <a:rPr lang="en-US"/>
              <a:t>dengan</a:t>
            </a:r>
            <a:r>
              <a:rPr lang="en-US"/>
              <a:t> </a:t>
            </a:r>
            <a:r>
              <a:rPr lang="en-US"/>
              <a:t>penerbit</a:t>
            </a:r>
            <a:r>
              <a:rPr lang="en-US"/>
              <a:t> </a:t>
            </a:r>
            <a:r>
              <a:rPr lang="en-US"/>
              <a:t>universiti</a:t>
            </a:r>
            <a:r>
              <a:rPr lang="en-US"/>
              <a:t> dan MAPIM </a:t>
            </a:r>
            <a:r>
              <a:rPr lang="en-US"/>
              <a:t>untuk</a:t>
            </a:r>
            <a:r>
              <a:rPr lang="en-US"/>
              <a:t> </a:t>
            </a:r>
            <a:r>
              <a:rPr lang="en-US"/>
              <a:t>menggalakkan</a:t>
            </a:r>
            <a:r>
              <a:rPr lang="en-US"/>
              <a:t> </a:t>
            </a:r>
            <a:r>
              <a:rPr lang="en-US"/>
              <a:t>penulisan</a:t>
            </a:r>
            <a:r>
              <a:rPr lang="en-US"/>
              <a:t> </a:t>
            </a:r>
            <a:r>
              <a:rPr lang="en-US"/>
              <a:t>dikalangan</a:t>
            </a:r>
            <a:r>
              <a:rPr lang="en-US"/>
              <a:t> </a:t>
            </a:r>
            <a:r>
              <a:rPr lang="en-US"/>
              <a:t>mahasiswa</a:t>
            </a:r>
            <a:r>
              <a:rPr lang="en-US"/>
              <a:t>, </a:t>
            </a:r>
            <a:r>
              <a:rPr lang="en-US"/>
              <a:t>pensyarah</a:t>
            </a:r>
            <a:r>
              <a:rPr lang="en-US"/>
              <a:t> dan </a:t>
            </a:r>
            <a:r>
              <a:rPr lang="en-US"/>
              <a:t>penyelidik</a:t>
            </a:r>
            <a:r>
              <a:rPr lang="en-US"/>
              <a:t> di </a:t>
            </a:r>
            <a:r>
              <a:rPr lang="en-US"/>
              <a:t>Universiti</a:t>
            </a:r>
            <a:r>
              <a:rPr lang="en-US"/>
              <a:t> </a:t>
            </a:r>
            <a:r>
              <a:rPr lang="en-US"/>
              <a:t>Awam</a:t>
            </a:r>
            <a:r>
              <a:rPr lang="en-US"/>
              <a:t> dan </a:t>
            </a:r>
            <a:r>
              <a:rPr lang="en-US"/>
              <a:t>Universiti</a:t>
            </a:r>
            <a:r>
              <a:rPr lang="en-US"/>
              <a:t>  </a:t>
            </a:r>
            <a:r>
              <a:rPr lang="en-US"/>
              <a:t>Swasta</a:t>
            </a:r>
            <a:r>
              <a:rPr lang="en-US"/>
              <a:t>. </a:t>
            </a:r>
          </a:p>
          <a:p>
            <a:pPr lvl="0" rtl="0" marL="285750" indent="-285750">
              <a:lnSpc>
                <a:spcPct val="110000"/>
              </a:lnSpc>
            </a:pPr>
            <a:r>
              <a:rPr lang="en-US"/>
              <a:t>Penyediaan</a:t>
            </a:r>
            <a:r>
              <a:rPr lang="en-US"/>
              <a:t> </a:t>
            </a:r>
            <a:r>
              <a:rPr lang="en-US"/>
              <a:t>kepelbagaian</a:t>
            </a:r>
            <a:r>
              <a:rPr lang="en-US"/>
              <a:t> </a:t>
            </a:r>
            <a:r>
              <a:rPr lang="en-US"/>
              <a:t>sumber</a:t>
            </a:r>
            <a:r>
              <a:rPr lang="en-US"/>
              <a:t> </a:t>
            </a:r>
            <a:r>
              <a:rPr lang="en-US"/>
              <a:t>maklumat</a:t>
            </a:r>
            <a:r>
              <a:rPr lang="en-US"/>
              <a:t> &amp; </a:t>
            </a:r>
            <a:r>
              <a:rPr lang="en-US"/>
              <a:t>meningkatkan</a:t>
            </a:r>
            <a:r>
              <a:rPr lang="en-US"/>
              <a:t> </a:t>
            </a:r>
            <a:r>
              <a:rPr lang="en-US"/>
              <a:t>capaian</a:t>
            </a:r>
            <a:r>
              <a:rPr lang="en-US"/>
              <a:t> </a:t>
            </a:r>
            <a:r>
              <a:rPr lang="en-US"/>
              <a:t>kemudahan</a:t>
            </a:r>
            <a:r>
              <a:rPr lang="en-US"/>
              <a:t> internet.</a:t>
            </a:r>
          </a:p>
          <a:p>
            <a:pPr lvl="0" rtl="0" marL="285750" indent="-285750">
              <a:lnSpc>
                <a:spcPct val="110000"/>
              </a:lnSpc>
            </a:pPr>
            <a:r>
              <a:rPr lang="en-US"/>
              <a:t>Meningkatkan</a:t>
            </a:r>
            <a:r>
              <a:rPr lang="en-US"/>
              <a:t> </a:t>
            </a:r>
            <a:r>
              <a:rPr lang="en-US"/>
              <a:t>sudut</a:t>
            </a:r>
            <a:r>
              <a:rPr lang="en-US"/>
              <a:t> </a:t>
            </a:r>
            <a:r>
              <a:rPr lang="en-US"/>
              <a:t>bacaan</a:t>
            </a:r>
            <a:r>
              <a:rPr lang="en-US"/>
              <a:t> di IPT (</a:t>
            </a:r>
            <a:r>
              <a:rPr lang="en-US"/>
              <a:t>kolej</a:t>
            </a:r>
            <a:r>
              <a:rPr lang="en-US"/>
              <a:t> </a:t>
            </a:r>
            <a:r>
              <a:rPr lang="en-US"/>
              <a:t>kediaman</a:t>
            </a:r>
            <a:r>
              <a:rPr lang="en-US"/>
              <a:t>, </a:t>
            </a:r>
            <a:r>
              <a:rPr lang="en-US"/>
              <a:t>kafeteria</a:t>
            </a:r>
            <a:r>
              <a:rPr lang="en-US"/>
              <a:t>, </a:t>
            </a:r>
            <a:r>
              <a:rPr lang="en-US"/>
              <a:t>dll</a:t>
            </a:r>
            <a:r>
              <a:rPr lang="en-US"/>
              <a:t>)</a:t>
            </a:r>
          </a:p>
          <a:p>
            <a:pPr lvl="0" rtl="0" marL="285750" indent="-285750">
              <a:lnSpc>
                <a:spcPct val="110000"/>
              </a:lnSpc>
            </a:pPr>
            <a:r>
              <a:rPr lang="en-US"/>
              <a:t>Menggerakkan</a:t>
            </a:r>
            <a:r>
              <a:rPr lang="en-US"/>
              <a:t> </a:t>
            </a:r>
            <a:r>
              <a:rPr lang="en-US"/>
              <a:t>Kempen</a:t>
            </a:r>
            <a:r>
              <a:rPr lang="en-US"/>
              <a:t> </a:t>
            </a:r>
            <a:r>
              <a:rPr lang="en-US"/>
              <a:t>Budaya</a:t>
            </a:r>
            <a:r>
              <a:rPr lang="en-US"/>
              <a:t> </a:t>
            </a:r>
            <a:r>
              <a:rPr lang="en-US"/>
              <a:t>Membaca</a:t>
            </a:r>
            <a:r>
              <a:rPr lang="en-US"/>
              <a:t> </a:t>
            </a:r>
            <a:r>
              <a:rPr lang="en-US"/>
              <a:t>melalui</a:t>
            </a:r>
            <a:r>
              <a:rPr lang="en-US"/>
              <a:t> </a:t>
            </a:r>
            <a:r>
              <a:rPr lang="en-US"/>
              <a:t>pelancaran</a:t>
            </a:r>
            <a:r>
              <a:rPr lang="en-US"/>
              <a:t> </a:t>
            </a:r>
            <a:r>
              <a:rPr lang="en-US"/>
              <a:t>Kempen</a:t>
            </a:r>
            <a:r>
              <a:rPr lang="en-US"/>
              <a:t> </a:t>
            </a:r>
            <a:r>
              <a:rPr lang="en-US"/>
              <a:t>Membaca</a:t>
            </a:r>
            <a:r>
              <a:rPr lang="en-US"/>
              <a:t> </a:t>
            </a:r>
            <a:r>
              <a:rPr lang="en-US"/>
              <a:t>Kebangsaan</a:t>
            </a:r>
            <a:r>
              <a:rPr lang="en-US"/>
              <a:t>, </a:t>
            </a:r>
            <a:r>
              <a:rPr lang="en-US"/>
              <a:t>bersempena</a:t>
            </a:r>
            <a:r>
              <a:rPr lang="en-US"/>
              <a:t> </a:t>
            </a:r>
            <a:r>
              <a:rPr lang="en-US"/>
              <a:t>dengan</a:t>
            </a:r>
            <a:r>
              <a:rPr lang="en-US"/>
              <a:t> Hari </a:t>
            </a:r>
            <a:r>
              <a:rPr lang="en-US"/>
              <a:t>Literasi</a:t>
            </a:r>
            <a:r>
              <a:rPr lang="en-US"/>
              <a:t> </a:t>
            </a:r>
            <a:r>
              <a:rPr lang="en-US"/>
              <a:t>Antarabangsa</a:t>
            </a:r>
            <a:r>
              <a:rPr lang="en-US"/>
              <a:t> pada 8 September 2018</a:t>
            </a:r>
          </a:p>
          <a:p>
            <a:pPr lvl="0" rtl="0" marL="285750" indent="-285750">
              <a:lnSpc>
                <a:spcPct val="110000"/>
              </a:lnSpc>
            </a:pPr>
          </a:p>
          <a:p>
            <a:pPr lvl="0" rtl="0" marL="285750" indent="-285750">
              <a:lnSpc>
                <a:spcPct val="110000"/>
              </a:lnSpc>
            </a:pPr>
          </a:p>
        </p:txBody>
      </p:sp>
    </p:spTree>
  </p:cSld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228600" y="2857499"/>
            <a:ext cx="3270348" cy="2452761"/>
          </a:xfrm>
          <a:prstGeom prst="rect"/>
          <a:ln>
            <a:noFill/>
          </a:ln>
          <a:effectLst>
            <a:outerShdw sx="100000" sy="100000" dir="0" dist="0" blurRad="190500" algn="tl">
              <a:srgbClr val="000000">
                <a:alpha val="70000"/>
              </a:srgbClr>
            </a:outerShdw>
          </a:effectLst>
        </p:spPr>
      </p:pic>
      <p:pic>
        <p:nvPicPr>
          <p:cNvPr id="3" name="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39151" y="224789"/>
            <a:ext cx="3270348" cy="2452761"/>
          </a:xfrm>
          <a:prstGeom prst="rect"/>
          <a:ln>
            <a:noFill/>
          </a:ln>
          <a:effectLst>
            <a:outerShdw sx="100000" sy="100000" dir="0" dist="0" blurRad="190500" algn="tl">
              <a:srgbClr val="000000">
                <a:alpha val="70000"/>
              </a:srgbClr>
            </a:outerShdw>
          </a:effectLst>
        </p:spPr>
      </p:pic>
      <p:pic>
        <p:nvPicPr>
          <p:cNvPr id="4" name="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886200" y="195627"/>
            <a:ext cx="4419600" cy="2452761"/>
          </a:xfrm>
          <a:prstGeom prst="rect"/>
          <a:ln>
            <a:noFill/>
          </a:ln>
          <a:effectLst>
            <a:outerShdw sx="100000" sy="100000" dir="0" dist="0" blurRad="190500" algn="tl">
              <a:srgbClr val="000000">
                <a:alpha val="70000"/>
              </a:srgbClr>
            </a:outerShdw>
          </a:effectLst>
        </p:spPr>
      </p:pic>
      <p:pic>
        <p:nvPicPr>
          <p:cNvPr id="5" name="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712200" y="202808"/>
            <a:ext cx="3251200" cy="2438400"/>
          </a:xfrm>
          <a:prstGeom prst="rect"/>
          <a:ln>
            <a:noFill/>
          </a:ln>
          <a:effectLst>
            <a:outerShdw sx="100000" sy="100000" dir="0" dist="0" blurRad="190500" algn="tl">
              <a:srgbClr val="000000">
                <a:alpha val="70000"/>
              </a:srgbClr>
            </a:outerShdw>
          </a:effectLst>
        </p:spPr>
      </p:pic>
      <p:sp>
        <p:nvSpPr>
          <p:cNvPr id="6" name="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pic>
        <p:nvPicPr>
          <p:cNvPr id="7" name=""/>
          <p:cNvPicPr/>
          <p:nvPr/>
        </p:nvPicPr>
        <p:blipFill>
          <a:blip r:embed="rId5"/>
          <a:srcRect t="14443" b="13331"/>
          <a:stretch>
            <a:fillRect/>
          </a:stretch>
        </p:blipFill>
        <p:spPr>
          <a:xfrm>
            <a:off x="3886200" y="2843508"/>
            <a:ext cx="4419600" cy="2448073"/>
          </a:xfrm>
          <a:prstGeom prst="rect"/>
          <a:ln>
            <a:noFill/>
          </a:ln>
          <a:effectLst>
            <a:outerShdw sx="100000" sy="100000" dir="0" dist="0" blurRad="190500" algn="tl">
              <a:srgbClr val="000000">
                <a:alpha val="70000"/>
              </a:srgbClr>
            </a:outerShdw>
          </a:effectLst>
        </p:spPr>
      </p:pic>
      <p:sp>
        <p:nvSpPr>
          <p:cNvPr id="8" name="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</p:spPr>
        <p:txBody>
          <a:bodyPr wrap="square" lIns="91440" tIns="45720" rIns="91440" bIns="45720" anchor="t"/>
          <a:lstStyle>
            <a:lvl1pPr lvl="0">
              <a:defRPr/>
            </a:lvl1pPr>
          </a:lstStyle>
          <a:p/>
        </p:txBody>
      </p:sp>
      <p:pic>
        <p:nvPicPr>
          <p:cNvPr id="9" name=""/>
          <p:cNvPicPr/>
          <p:nvPr/>
        </p:nvPicPr>
        <p:blipFill>
          <a:blip r:embed="rId6"/>
          <a:srcRect t="15554" r="25000"/>
          <a:stretch>
            <a:fillRect/>
          </a:stretch>
        </p:blipFill>
        <p:spPr>
          <a:xfrm>
            <a:off x="8693052" y="2875084"/>
            <a:ext cx="3270348" cy="2435175"/>
          </a:xfrm>
          <a:prstGeom prst="rect"/>
          <a:ln>
            <a:noFill/>
          </a:ln>
          <a:effectLst>
            <a:outerShdw sx="100000" sy="100000" dir="0" dist="0" blurRad="190500" algn="tl">
              <a:srgbClr val="000000">
                <a:alpha val="70000"/>
              </a:srgbClr>
            </a:outerShdw>
          </a:effectLst>
        </p:spPr>
      </p:pic>
      <p:pic>
        <p:nvPicPr>
          <p:cNvPr id="10" name=""/>
          <p:cNvPicPr/>
          <p:nvPr>
            <p:ph type="body" idx="1"/>
          </p:nvPr>
        </p:nvPicPr>
        <p:blipFill>
          <a:blip r:embed="rId7"/>
          <a:srcRect/>
          <a:stretch>
            <a:fillRect/>
          </a:stretch>
        </p:blipFill>
        <p:spPr>
          <a:xfrm>
            <a:off x="3200400" y="5354223"/>
            <a:ext cx="5715000" cy="1503779"/>
          </a:xfrm>
          <a:prstGeom prst="rect"/>
        </p:spPr>
      </p:pic>
    </p:spTree>
  </p:cSld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Azni Yantee;aznie05</dc:creator>
  <cp:lastModifiedBy>aznie05</cp:lastModifiedBy>
</cp:coreProperties>
</file>