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80" r:id="rId1"/>
    <p:sldMasterId id="2147484070" r:id="rId2"/>
    <p:sldMasterId id="2147484082" r:id="rId3"/>
  </p:sldMasterIdLst>
  <p:notesMasterIdLst>
    <p:notesMasterId r:id="rId63"/>
  </p:notesMasterIdLst>
  <p:handoutMasterIdLst>
    <p:handoutMasterId r:id="rId64"/>
  </p:handoutMasterIdLst>
  <p:sldIdLst>
    <p:sldId id="498" r:id="rId4"/>
    <p:sldId id="529" r:id="rId5"/>
    <p:sldId id="530" r:id="rId6"/>
    <p:sldId id="567" r:id="rId7"/>
    <p:sldId id="562" r:id="rId8"/>
    <p:sldId id="563" r:id="rId9"/>
    <p:sldId id="566" r:id="rId10"/>
    <p:sldId id="565" r:id="rId11"/>
    <p:sldId id="557" r:id="rId12"/>
    <p:sldId id="564" r:id="rId13"/>
    <p:sldId id="595" r:id="rId14"/>
    <p:sldId id="594" r:id="rId15"/>
    <p:sldId id="568" r:id="rId16"/>
    <p:sldId id="532" r:id="rId17"/>
    <p:sldId id="538" r:id="rId18"/>
    <p:sldId id="533" r:id="rId19"/>
    <p:sldId id="534" r:id="rId20"/>
    <p:sldId id="535" r:id="rId21"/>
    <p:sldId id="573" r:id="rId22"/>
    <p:sldId id="569" r:id="rId23"/>
    <p:sldId id="570" r:id="rId24"/>
    <p:sldId id="571" r:id="rId25"/>
    <p:sldId id="572" r:id="rId26"/>
    <p:sldId id="575" r:id="rId27"/>
    <p:sldId id="604" r:id="rId28"/>
    <p:sldId id="577" r:id="rId29"/>
    <p:sldId id="578" r:id="rId30"/>
    <p:sldId id="582" r:id="rId31"/>
    <p:sldId id="579" r:id="rId32"/>
    <p:sldId id="580" r:id="rId33"/>
    <p:sldId id="581" r:id="rId34"/>
    <p:sldId id="591" r:id="rId35"/>
    <p:sldId id="600" r:id="rId36"/>
    <p:sldId id="598" r:id="rId37"/>
    <p:sldId id="592" r:id="rId38"/>
    <p:sldId id="597" r:id="rId39"/>
    <p:sldId id="637" r:id="rId40"/>
    <p:sldId id="583" r:id="rId41"/>
    <p:sldId id="587" r:id="rId42"/>
    <p:sldId id="586" r:id="rId43"/>
    <p:sldId id="588" r:id="rId44"/>
    <p:sldId id="584" r:id="rId45"/>
    <p:sldId id="585" r:id="rId46"/>
    <p:sldId id="589" r:id="rId47"/>
    <p:sldId id="590" r:id="rId48"/>
    <p:sldId id="601" r:id="rId49"/>
    <p:sldId id="602" r:id="rId50"/>
    <p:sldId id="603" r:id="rId51"/>
    <p:sldId id="605" r:id="rId52"/>
    <p:sldId id="607" r:id="rId53"/>
    <p:sldId id="628" r:id="rId54"/>
    <p:sldId id="629" r:id="rId55"/>
    <p:sldId id="630" r:id="rId56"/>
    <p:sldId id="635" r:id="rId57"/>
    <p:sldId id="632" r:id="rId58"/>
    <p:sldId id="633" r:id="rId59"/>
    <p:sldId id="634" r:id="rId60"/>
    <p:sldId id="606" r:id="rId61"/>
    <p:sldId id="636" r:id="rId62"/>
  </p:sldIdLst>
  <p:sldSz cx="9144000" cy="6858000" type="screen4x3"/>
  <p:notesSz cx="6807200" cy="9939338"/>
  <p:defaultTextStyle>
    <a:defPPr>
      <a:defRPr lang="ja-JP"/>
    </a:defPPr>
    <a:lvl1pPr algn="l" rtl="0" fontAlgn="base">
      <a:spcBef>
        <a:spcPct val="20000"/>
      </a:spcBef>
      <a:spcAft>
        <a:spcPct val="0"/>
      </a:spcAft>
      <a:buClr>
        <a:schemeClr val="accent2"/>
      </a:buClr>
      <a:buFont typeface="Wingdings" panose="05000000000000000000" pitchFamily="2" charset="2"/>
      <a:buChar char="•"/>
      <a:defRPr kumimoji="1" kern="1200">
        <a:solidFill>
          <a:schemeClr val="tx1"/>
        </a:solidFill>
        <a:latin typeface="ＭＳ Ｐゴシック" panose="020B0600070205080204" pitchFamily="50" charset="-128"/>
        <a:ea typeface="ＭＳ Ｐゴシック" panose="020B0600070205080204" pitchFamily="50" charset="-128"/>
        <a:cs typeface="+mn-cs"/>
      </a:defRPr>
    </a:lvl1pPr>
    <a:lvl2pPr marL="457200" algn="l" rtl="0" fontAlgn="base">
      <a:spcBef>
        <a:spcPct val="20000"/>
      </a:spcBef>
      <a:spcAft>
        <a:spcPct val="0"/>
      </a:spcAft>
      <a:buClr>
        <a:schemeClr val="accent2"/>
      </a:buClr>
      <a:buFont typeface="Wingdings" panose="05000000000000000000" pitchFamily="2" charset="2"/>
      <a:buChar char="•"/>
      <a:defRPr kumimoji="1" kern="1200">
        <a:solidFill>
          <a:schemeClr val="tx1"/>
        </a:solidFill>
        <a:latin typeface="ＭＳ Ｐゴシック" panose="020B0600070205080204" pitchFamily="50" charset="-128"/>
        <a:ea typeface="ＭＳ Ｐゴシック" panose="020B0600070205080204" pitchFamily="50" charset="-128"/>
        <a:cs typeface="+mn-cs"/>
      </a:defRPr>
    </a:lvl2pPr>
    <a:lvl3pPr marL="914400" algn="l" rtl="0" fontAlgn="base">
      <a:spcBef>
        <a:spcPct val="20000"/>
      </a:spcBef>
      <a:spcAft>
        <a:spcPct val="0"/>
      </a:spcAft>
      <a:buClr>
        <a:schemeClr val="accent2"/>
      </a:buClr>
      <a:buFont typeface="Wingdings" panose="05000000000000000000" pitchFamily="2" charset="2"/>
      <a:buChar char="•"/>
      <a:defRPr kumimoji="1" kern="1200">
        <a:solidFill>
          <a:schemeClr val="tx1"/>
        </a:solidFill>
        <a:latin typeface="ＭＳ Ｐゴシック" panose="020B0600070205080204" pitchFamily="50" charset="-128"/>
        <a:ea typeface="ＭＳ Ｐゴシック" panose="020B0600070205080204" pitchFamily="50" charset="-128"/>
        <a:cs typeface="+mn-cs"/>
      </a:defRPr>
    </a:lvl3pPr>
    <a:lvl4pPr marL="1371600" algn="l" rtl="0" fontAlgn="base">
      <a:spcBef>
        <a:spcPct val="20000"/>
      </a:spcBef>
      <a:spcAft>
        <a:spcPct val="0"/>
      </a:spcAft>
      <a:buClr>
        <a:schemeClr val="accent2"/>
      </a:buClr>
      <a:buFont typeface="Wingdings" panose="05000000000000000000" pitchFamily="2" charset="2"/>
      <a:buChar char="•"/>
      <a:defRPr kumimoji="1" kern="1200">
        <a:solidFill>
          <a:schemeClr val="tx1"/>
        </a:solidFill>
        <a:latin typeface="ＭＳ Ｐゴシック" panose="020B0600070205080204" pitchFamily="50" charset="-128"/>
        <a:ea typeface="ＭＳ Ｐゴシック" panose="020B0600070205080204" pitchFamily="50" charset="-128"/>
        <a:cs typeface="+mn-cs"/>
      </a:defRPr>
    </a:lvl4pPr>
    <a:lvl5pPr marL="1828800" algn="l" rtl="0" fontAlgn="base">
      <a:spcBef>
        <a:spcPct val="20000"/>
      </a:spcBef>
      <a:spcAft>
        <a:spcPct val="0"/>
      </a:spcAft>
      <a:buClr>
        <a:schemeClr val="accent2"/>
      </a:buClr>
      <a:buFont typeface="Wingdings" panose="05000000000000000000" pitchFamily="2" charset="2"/>
      <a:buChar char="•"/>
      <a:defRPr kumimoji="1" kern="1200">
        <a:solidFill>
          <a:schemeClr val="tx1"/>
        </a:solidFill>
        <a:latin typeface="ＭＳ Ｐゴシック" panose="020B0600070205080204" pitchFamily="50" charset="-128"/>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ＭＳ Ｐゴシック" panose="020B0600070205080204" pitchFamily="50" charset="-128"/>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ＭＳ Ｐゴシック" panose="020B0600070205080204" pitchFamily="50" charset="-128"/>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ＭＳ Ｐゴシック" panose="020B0600070205080204" pitchFamily="50" charset="-128"/>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ＭＳ Ｐゴシック" panose="020B0600070205080204" pitchFamily="50" charset="-128"/>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31" userDrawn="1">
          <p15:clr>
            <a:srgbClr val="A4A3A4"/>
          </p15:clr>
        </p15:guide>
        <p15:guide id="2" pos="2145"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4F00C4"/>
    <a:srgbClr val="CC00FF"/>
    <a:srgbClr val="006600"/>
    <a:srgbClr val="99CCFF"/>
    <a:srgbClr val="CCECFF"/>
    <a:srgbClr val="F8F8F8"/>
    <a:srgbClr val="CCFFCC"/>
    <a:srgbClr val="3366CC"/>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05" autoAdjust="0"/>
    <p:restoredTop sz="90414" autoAdjust="0"/>
  </p:normalViewPr>
  <p:slideViewPr>
    <p:cSldViewPr snapToGrid="0">
      <p:cViewPr varScale="1">
        <p:scale>
          <a:sx n="67" d="100"/>
          <a:sy n="67" d="100"/>
        </p:scale>
        <p:origin x="144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1422"/>
    </p:cViewPr>
  </p:sorterViewPr>
  <p:notesViewPr>
    <p:cSldViewPr snapToGrid="0">
      <p:cViewPr varScale="1">
        <p:scale>
          <a:sx n="79" d="100"/>
          <a:sy n="79" d="100"/>
        </p:scale>
        <p:origin x="-2160" y="-96"/>
      </p:cViewPr>
      <p:guideLst>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viewProps" Target="viewProp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handoutMaster" Target="handoutMasters/handoutMaster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6B1E43-3BB7-7E4C-8B1B-7D8BB17757C3}" type="doc">
      <dgm:prSet loTypeId="urn:microsoft.com/office/officeart/2005/8/layout/hChevron3" loCatId="" qsTypeId="urn:microsoft.com/office/officeart/2005/8/quickstyle/3D3" qsCatId="3D" csTypeId="urn:microsoft.com/office/officeart/2005/8/colors/accent0_1" csCatId="mainScheme" phldr="1"/>
      <dgm:spPr/>
    </dgm:pt>
    <dgm:pt modelId="{4CA9F61F-B5FC-B642-A358-7B33C3324A44}">
      <dgm:prSet phldrT="[Text]" custT="1"/>
      <dgm:spPr/>
      <dgm:t>
        <a:bodyPr/>
        <a:lstStyle/>
        <a:p>
          <a:r>
            <a:rPr lang="en-US" sz="1800" dirty="0" smtClean="0"/>
            <a:t>Before </a:t>
          </a:r>
          <a:r>
            <a:rPr lang="en-US" sz="1800" dirty="0"/>
            <a:t>research</a:t>
          </a:r>
          <a:endParaRPr lang="en-US" sz="2200" dirty="0"/>
        </a:p>
      </dgm:t>
    </dgm:pt>
    <dgm:pt modelId="{1ADAA1C6-DFEC-8242-A010-C100248BAFC3}" type="parTrans" cxnId="{FF2BC371-0C04-3C48-8F52-FA71E426096F}">
      <dgm:prSet/>
      <dgm:spPr/>
      <dgm:t>
        <a:bodyPr/>
        <a:lstStyle/>
        <a:p>
          <a:endParaRPr lang="en-US"/>
        </a:p>
      </dgm:t>
    </dgm:pt>
    <dgm:pt modelId="{2190F1EC-D61B-7144-9969-7FDB888FB3C8}" type="sibTrans" cxnId="{FF2BC371-0C04-3C48-8F52-FA71E426096F}">
      <dgm:prSet/>
      <dgm:spPr/>
      <dgm:t>
        <a:bodyPr/>
        <a:lstStyle/>
        <a:p>
          <a:endParaRPr lang="en-US"/>
        </a:p>
      </dgm:t>
    </dgm:pt>
    <dgm:pt modelId="{B865CB9C-0665-664F-A765-B4EC1755B3DF}">
      <dgm:prSet phldrT="[Text]" custT="1"/>
      <dgm:spPr/>
      <dgm:t>
        <a:bodyPr/>
        <a:lstStyle/>
        <a:p>
          <a:r>
            <a:rPr lang="en-GB" altLang="ja-JP" sz="1800" dirty="0" smtClean="0"/>
            <a:t>During </a:t>
          </a:r>
          <a:r>
            <a:rPr lang="en-GB" altLang="ja-JP" sz="1800" dirty="0"/>
            <a:t>research</a:t>
          </a:r>
          <a:endParaRPr lang="en-US" sz="2200" dirty="0"/>
        </a:p>
      </dgm:t>
    </dgm:pt>
    <dgm:pt modelId="{8DA1FA36-2EB9-614D-87D6-9155A8F30507}" type="parTrans" cxnId="{E1234356-AAE4-6A4A-81DC-93BBD54BE1E4}">
      <dgm:prSet/>
      <dgm:spPr/>
      <dgm:t>
        <a:bodyPr/>
        <a:lstStyle/>
        <a:p>
          <a:endParaRPr lang="en-US"/>
        </a:p>
      </dgm:t>
    </dgm:pt>
    <dgm:pt modelId="{D4B55D54-3E88-6C4F-9F26-9043210FECC1}" type="sibTrans" cxnId="{E1234356-AAE4-6A4A-81DC-93BBD54BE1E4}">
      <dgm:prSet/>
      <dgm:spPr/>
      <dgm:t>
        <a:bodyPr/>
        <a:lstStyle/>
        <a:p>
          <a:endParaRPr lang="en-US"/>
        </a:p>
      </dgm:t>
    </dgm:pt>
    <dgm:pt modelId="{3C06480E-9BEC-EC4C-AF21-CF1067088B59}">
      <dgm:prSet phldrT="[Text]" custT="1"/>
      <dgm:spPr/>
      <dgm:t>
        <a:bodyPr/>
        <a:lstStyle/>
        <a:p>
          <a:r>
            <a:rPr lang="en-GB" altLang="ja-JP" sz="1800" dirty="0" smtClean="0"/>
            <a:t>After </a:t>
          </a:r>
          <a:r>
            <a:rPr lang="en-GB" altLang="ja-JP" sz="1800" dirty="0"/>
            <a:t>research</a:t>
          </a:r>
          <a:endParaRPr lang="en-US" sz="2300" dirty="0"/>
        </a:p>
      </dgm:t>
    </dgm:pt>
    <dgm:pt modelId="{5FD55F50-8553-9644-B97E-6C1F882FF9C6}" type="parTrans" cxnId="{AD78FE4F-CD7F-D248-8246-5D5717F2C9A2}">
      <dgm:prSet/>
      <dgm:spPr/>
      <dgm:t>
        <a:bodyPr/>
        <a:lstStyle/>
        <a:p>
          <a:endParaRPr lang="en-US"/>
        </a:p>
      </dgm:t>
    </dgm:pt>
    <dgm:pt modelId="{F15A0AC6-CC8F-0049-98A4-0A932E0E8C94}" type="sibTrans" cxnId="{AD78FE4F-CD7F-D248-8246-5D5717F2C9A2}">
      <dgm:prSet/>
      <dgm:spPr/>
      <dgm:t>
        <a:bodyPr/>
        <a:lstStyle/>
        <a:p>
          <a:endParaRPr lang="en-US"/>
        </a:p>
      </dgm:t>
    </dgm:pt>
    <dgm:pt modelId="{6AD08264-F983-144C-AD60-F285643F372D}" type="pres">
      <dgm:prSet presAssocID="{2D6B1E43-3BB7-7E4C-8B1B-7D8BB17757C3}" presName="Name0" presStyleCnt="0">
        <dgm:presLayoutVars>
          <dgm:dir/>
          <dgm:resizeHandles val="exact"/>
        </dgm:presLayoutVars>
      </dgm:prSet>
      <dgm:spPr/>
    </dgm:pt>
    <dgm:pt modelId="{410F2C49-4421-774E-B362-AF130103FD47}" type="pres">
      <dgm:prSet presAssocID="{4CA9F61F-B5FC-B642-A358-7B33C3324A44}" presName="parTxOnly" presStyleLbl="node1" presStyleIdx="0" presStyleCnt="3">
        <dgm:presLayoutVars>
          <dgm:bulletEnabled val="1"/>
        </dgm:presLayoutVars>
      </dgm:prSet>
      <dgm:spPr/>
      <dgm:t>
        <a:bodyPr/>
        <a:lstStyle/>
        <a:p>
          <a:endParaRPr lang="en-GB"/>
        </a:p>
      </dgm:t>
    </dgm:pt>
    <dgm:pt modelId="{22E580D8-9364-A648-8691-4EE791E899E7}" type="pres">
      <dgm:prSet presAssocID="{2190F1EC-D61B-7144-9969-7FDB888FB3C8}" presName="parSpace" presStyleCnt="0"/>
      <dgm:spPr/>
    </dgm:pt>
    <dgm:pt modelId="{D0F28E63-5F9F-034E-A859-35666CCE85C9}" type="pres">
      <dgm:prSet presAssocID="{B865CB9C-0665-664F-A765-B4EC1755B3DF}" presName="parTxOnly" presStyleLbl="node1" presStyleIdx="1" presStyleCnt="3">
        <dgm:presLayoutVars>
          <dgm:bulletEnabled val="1"/>
        </dgm:presLayoutVars>
      </dgm:prSet>
      <dgm:spPr/>
      <dgm:t>
        <a:bodyPr/>
        <a:lstStyle/>
        <a:p>
          <a:endParaRPr lang="en-GB"/>
        </a:p>
      </dgm:t>
    </dgm:pt>
    <dgm:pt modelId="{D0392DCB-DADE-0740-8729-444F2ACF80C5}" type="pres">
      <dgm:prSet presAssocID="{D4B55D54-3E88-6C4F-9F26-9043210FECC1}" presName="parSpace" presStyleCnt="0"/>
      <dgm:spPr/>
    </dgm:pt>
    <dgm:pt modelId="{6E360F0E-7B84-CC4D-B6FB-7B57BB49071E}" type="pres">
      <dgm:prSet presAssocID="{3C06480E-9BEC-EC4C-AF21-CF1067088B59}" presName="parTxOnly" presStyleLbl="node1" presStyleIdx="2" presStyleCnt="3" custLinFactNeighborX="2942">
        <dgm:presLayoutVars>
          <dgm:bulletEnabled val="1"/>
        </dgm:presLayoutVars>
      </dgm:prSet>
      <dgm:spPr/>
      <dgm:t>
        <a:bodyPr/>
        <a:lstStyle/>
        <a:p>
          <a:endParaRPr lang="en-GB"/>
        </a:p>
      </dgm:t>
    </dgm:pt>
  </dgm:ptLst>
  <dgm:cxnLst>
    <dgm:cxn modelId="{80A5AFC2-C7C8-E84D-9004-646DE3055DA8}" type="presOf" srcId="{4CA9F61F-B5FC-B642-A358-7B33C3324A44}" destId="{410F2C49-4421-774E-B362-AF130103FD47}" srcOrd="0" destOrd="0" presId="urn:microsoft.com/office/officeart/2005/8/layout/hChevron3"/>
    <dgm:cxn modelId="{A88C7102-5CBA-3140-9B7B-728F4303ED95}" type="presOf" srcId="{3C06480E-9BEC-EC4C-AF21-CF1067088B59}" destId="{6E360F0E-7B84-CC4D-B6FB-7B57BB49071E}" srcOrd="0" destOrd="0" presId="urn:microsoft.com/office/officeart/2005/8/layout/hChevron3"/>
    <dgm:cxn modelId="{FF2BC371-0C04-3C48-8F52-FA71E426096F}" srcId="{2D6B1E43-3BB7-7E4C-8B1B-7D8BB17757C3}" destId="{4CA9F61F-B5FC-B642-A358-7B33C3324A44}" srcOrd="0" destOrd="0" parTransId="{1ADAA1C6-DFEC-8242-A010-C100248BAFC3}" sibTransId="{2190F1EC-D61B-7144-9969-7FDB888FB3C8}"/>
    <dgm:cxn modelId="{E8F3EF21-ED17-884F-B324-0F15AFAF6517}" type="presOf" srcId="{B865CB9C-0665-664F-A765-B4EC1755B3DF}" destId="{D0F28E63-5F9F-034E-A859-35666CCE85C9}" srcOrd="0" destOrd="0" presId="urn:microsoft.com/office/officeart/2005/8/layout/hChevron3"/>
    <dgm:cxn modelId="{AD78FE4F-CD7F-D248-8246-5D5717F2C9A2}" srcId="{2D6B1E43-3BB7-7E4C-8B1B-7D8BB17757C3}" destId="{3C06480E-9BEC-EC4C-AF21-CF1067088B59}" srcOrd="2" destOrd="0" parTransId="{5FD55F50-8553-9644-B97E-6C1F882FF9C6}" sibTransId="{F15A0AC6-CC8F-0049-98A4-0A932E0E8C94}"/>
    <dgm:cxn modelId="{E1234356-AAE4-6A4A-81DC-93BBD54BE1E4}" srcId="{2D6B1E43-3BB7-7E4C-8B1B-7D8BB17757C3}" destId="{B865CB9C-0665-664F-A765-B4EC1755B3DF}" srcOrd="1" destOrd="0" parTransId="{8DA1FA36-2EB9-614D-87D6-9155A8F30507}" sibTransId="{D4B55D54-3E88-6C4F-9F26-9043210FECC1}"/>
    <dgm:cxn modelId="{383B8D14-2B12-0E48-A58F-79250D494D06}" type="presOf" srcId="{2D6B1E43-3BB7-7E4C-8B1B-7D8BB17757C3}" destId="{6AD08264-F983-144C-AD60-F285643F372D}" srcOrd="0" destOrd="0" presId="urn:microsoft.com/office/officeart/2005/8/layout/hChevron3"/>
    <dgm:cxn modelId="{4B9EC2B5-09D9-CA4C-AD6A-EC8A9350093E}" type="presParOf" srcId="{6AD08264-F983-144C-AD60-F285643F372D}" destId="{410F2C49-4421-774E-B362-AF130103FD47}" srcOrd="0" destOrd="0" presId="urn:microsoft.com/office/officeart/2005/8/layout/hChevron3"/>
    <dgm:cxn modelId="{B3E288DD-3001-0F40-8B6A-3D9D12AB3544}" type="presParOf" srcId="{6AD08264-F983-144C-AD60-F285643F372D}" destId="{22E580D8-9364-A648-8691-4EE791E899E7}" srcOrd="1" destOrd="0" presId="urn:microsoft.com/office/officeart/2005/8/layout/hChevron3"/>
    <dgm:cxn modelId="{6908B25C-1500-6A40-951C-74436C178718}" type="presParOf" srcId="{6AD08264-F983-144C-AD60-F285643F372D}" destId="{D0F28E63-5F9F-034E-A859-35666CCE85C9}" srcOrd="2" destOrd="0" presId="urn:microsoft.com/office/officeart/2005/8/layout/hChevron3"/>
    <dgm:cxn modelId="{D340A5A7-8543-D84D-91E4-89351B0F2743}" type="presParOf" srcId="{6AD08264-F983-144C-AD60-F285643F372D}" destId="{D0392DCB-DADE-0740-8729-444F2ACF80C5}" srcOrd="3" destOrd="0" presId="urn:microsoft.com/office/officeart/2005/8/layout/hChevron3"/>
    <dgm:cxn modelId="{9690F1E3-494C-064F-9E0C-BA2A61ED7622}" type="presParOf" srcId="{6AD08264-F983-144C-AD60-F285643F372D}" destId="{6E360F0E-7B84-CC4D-B6FB-7B57BB49071E}"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2FA23D4-93A9-4063-8979-4ACB5894A6E0}" type="doc">
      <dgm:prSet loTypeId="urn:microsoft.com/office/officeart/2005/8/layout/hierarchy4" loCatId="hierarchy" qsTypeId="urn:microsoft.com/office/officeart/2005/8/quickstyle/simple1#1" qsCatId="simple" csTypeId="urn:microsoft.com/office/officeart/2005/8/colors/colorful1#1" csCatId="colorful" phldr="1"/>
      <dgm:spPr/>
      <dgm:t>
        <a:bodyPr/>
        <a:lstStyle/>
        <a:p>
          <a:endParaRPr lang="en-GB"/>
        </a:p>
      </dgm:t>
    </dgm:pt>
    <dgm:pt modelId="{C95AAFC9-B81E-4B99-AE01-95B286D15DD1}">
      <dgm:prSet phldrT="[Text]" custT="1"/>
      <dgm:spPr/>
      <dgm:t>
        <a:bodyPr/>
        <a:lstStyle/>
        <a:p>
          <a:r>
            <a:rPr lang="en-GB" sz="2400" dirty="0" smtClean="0">
              <a:latin typeface="Arial" pitchFamily="34" charset="0"/>
              <a:cs typeface="Arial" pitchFamily="34" charset="0"/>
            </a:rPr>
            <a:t>Data </a:t>
          </a:r>
          <a:r>
            <a:rPr lang="en-GB" sz="2400" dirty="0">
              <a:latin typeface="Arial" pitchFamily="34" charset="0"/>
              <a:cs typeface="Arial" pitchFamily="34" charset="0"/>
            </a:rPr>
            <a:t>Management Support</a:t>
          </a:r>
        </a:p>
      </dgm:t>
    </dgm:pt>
    <dgm:pt modelId="{988FEDE8-E716-4F4F-B5E7-96101B2C9B24}" type="parTrans" cxnId="{D6B6DA88-8DA9-4B3C-BCB6-34E1397E9C0F}">
      <dgm:prSet/>
      <dgm:spPr/>
      <dgm:t>
        <a:bodyPr/>
        <a:lstStyle/>
        <a:p>
          <a:endParaRPr lang="en-GB"/>
        </a:p>
      </dgm:t>
    </dgm:pt>
    <dgm:pt modelId="{AC80F985-6B83-4B7C-96A6-9C8198911588}" type="sibTrans" cxnId="{D6B6DA88-8DA9-4B3C-BCB6-34E1397E9C0F}">
      <dgm:prSet/>
      <dgm:spPr/>
      <dgm:t>
        <a:bodyPr/>
        <a:lstStyle/>
        <a:p>
          <a:endParaRPr lang="en-GB"/>
        </a:p>
      </dgm:t>
    </dgm:pt>
    <dgm:pt modelId="{47200763-651C-4408-BDA6-C3A22CECC7DF}">
      <dgm:prSet phldrT="[Text]"/>
      <dgm:spPr/>
      <dgm:t>
        <a:bodyPr/>
        <a:lstStyle/>
        <a:p>
          <a:r>
            <a:rPr lang="en-GB" dirty="0" smtClean="0">
              <a:latin typeface="Arial" pitchFamily="34" charset="0"/>
              <a:cs typeface="Arial" pitchFamily="34" charset="0"/>
            </a:rPr>
            <a:t>Data </a:t>
          </a:r>
          <a:r>
            <a:rPr lang="en-GB" dirty="0">
              <a:latin typeface="Arial" pitchFamily="34" charset="0"/>
              <a:cs typeface="Arial" pitchFamily="34" charset="0"/>
            </a:rPr>
            <a:t>Management Planning</a:t>
          </a:r>
        </a:p>
      </dgm:t>
    </dgm:pt>
    <dgm:pt modelId="{02D3320C-24FC-4DF7-A28B-23B9102F18FB}" type="parTrans" cxnId="{81A00A41-9CB4-4985-B672-96526638C446}">
      <dgm:prSet/>
      <dgm:spPr/>
      <dgm:t>
        <a:bodyPr/>
        <a:lstStyle/>
        <a:p>
          <a:endParaRPr lang="en-GB"/>
        </a:p>
      </dgm:t>
    </dgm:pt>
    <dgm:pt modelId="{03B2426D-5CE8-47E4-82C2-067EDB3FE5F4}" type="sibTrans" cxnId="{81A00A41-9CB4-4985-B672-96526638C446}">
      <dgm:prSet/>
      <dgm:spPr/>
      <dgm:t>
        <a:bodyPr/>
        <a:lstStyle/>
        <a:p>
          <a:endParaRPr lang="en-GB"/>
        </a:p>
      </dgm:t>
    </dgm:pt>
    <dgm:pt modelId="{B55D9843-3D0F-462A-8281-846D28002DD3}">
      <dgm:prSet phldrT="[Text]"/>
      <dgm:spPr>
        <a:solidFill>
          <a:schemeClr val="accent3"/>
        </a:solidFill>
      </dgm:spPr>
      <dgm:t>
        <a:bodyPr/>
        <a:lstStyle/>
        <a:p>
          <a:pPr rtl="0"/>
          <a:r>
            <a:rPr lang="en-GB" b="0" i="0" u="none" dirty="0" smtClean="0">
              <a:latin typeface="Arial" pitchFamily="34" charset="0"/>
              <a:cs typeface="Arial" pitchFamily="34" charset="0"/>
            </a:rPr>
            <a:t>Active </a:t>
          </a:r>
          <a:r>
            <a:rPr lang="en-GB" b="0" i="0" u="none" dirty="0">
              <a:latin typeface="Arial" pitchFamily="34" charset="0"/>
              <a:cs typeface="Arial" pitchFamily="34" charset="0"/>
            </a:rPr>
            <a:t>Data Infrastructure</a:t>
          </a:r>
          <a:endParaRPr lang="en-GB" b="0" dirty="0">
            <a:latin typeface="Arial" pitchFamily="34" charset="0"/>
            <a:cs typeface="Arial" pitchFamily="34" charset="0"/>
          </a:endParaRPr>
        </a:p>
      </dgm:t>
    </dgm:pt>
    <dgm:pt modelId="{0D636D99-E5CD-4FA1-856A-3C9E777BE2C8}" type="parTrans" cxnId="{AB18E141-47EB-4394-AA21-27BA9ECA6596}">
      <dgm:prSet/>
      <dgm:spPr/>
      <dgm:t>
        <a:bodyPr/>
        <a:lstStyle/>
        <a:p>
          <a:endParaRPr lang="en-GB"/>
        </a:p>
      </dgm:t>
    </dgm:pt>
    <dgm:pt modelId="{A1AED82F-B3C6-430C-A112-77E7675FA108}" type="sibTrans" cxnId="{AB18E141-47EB-4394-AA21-27BA9ECA6596}">
      <dgm:prSet/>
      <dgm:spPr/>
      <dgm:t>
        <a:bodyPr/>
        <a:lstStyle/>
        <a:p>
          <a:endParaRPr lang="en-GB"/>
        </a:p>
      </dgm:t>
    </dgm:pt>
    <dgm:pt modelId="{8AB649D9-F205-4B89-A793-3AF75A616683}">
      <dgm:prSet phldrT="[Text]"/>
      <dgm:spPr>
        <a:solidFill>
          <a:schemeClr val="accent6"/>
        </a:solidFill>
      </dgm:spPr>
      <dgm:t>
        <a:bodyPr/>
        <a:lstStyle/>
        <a:p>
          <a:pPr rtl="0"/>
          <a:r>
            <a:rPr lang="en-GB" dirty="0" smtClean="0">
              <a:latin typeface="Arial" pitchFamily="34" charset="0"/>
              <a:cs typeface="Arial" pitchFamily="34" charset="0"/>
            </a:rPr>
            <a:t>Data </a:t>
          </a:r>
          <a:r>
            <a:rPr lang="en-GB" dirty="0">
              <a:latin typeface="Arial" pitchFamily="34" charset="0"/>
              <a:cs typeface="Arial" pitchFamily="34" charset="0"/>
            </a:rPr>
            <a:t>Stewardship</a:t>
          </a:r>
        </a:p>
      </dgm:t>
    </dgm:pt>
    <dgm:pt modelId="{3B8A65A8-C404-4DB0-9114-AA31D2DB3F15}" type="parTrans" cxnId="{E148C3D7-E1D0-48B8-9D44-7AD872797AF0}">
      <dgm:prSet/>
      <dgm:spPr/>
      <dgm:t>
        <a:bodyPr/>
        <a:lstStyle/>
        <a:p>
          <a:endParaRPr lang="en-GB"/>
        </a:p>
      </dgm:t>
    </dgm:pt>
    <dgm:pt modelId="{754C6B70-8AF4-4C4D-9213-AB6FF01D772F}" type="sibTrans" cxnId="{E148C3D7-E1D0-48B8-9D44-7AD872797AF0}">
      <dgm:prSet/>
      <dgm:spPr/>
      <dgm:t>
        <a:bodyPr/>
        <a:lstStyle/>
        <a:p>
          <a:endParaRPr lang="en-GB"/>
        </a:p>
      </dgm:t>
    </dgm:pt>
    <dgm:pt modelId="{566CFD2D-27C9-4DC1-AEEE-E07F53770461}" type="pres">
      <dgm:prSet presAssocID="{D2FA23D4-93A9-4063-8979-4ACB5894A6E0}" presName="Name0" presStyleCnt="0">
        <dgm:presLayoutVars>
          <dgm:chPref val="1"/>
          <dgm:dir/>
          <dgm:animOne val="branch"/>
          <dgm:animLvl val="lvl"/>
          <dgm:resizeHandles/>
        </dgm:presLayoutVars>
      </dgm:prSet>
      <dgm:spPr/>
      <dgm:t>
        <a:bodyPr/>
        <a:lstStyle/>
        <a:p>
          <a:endParaRPr lang="en-GB"/>
        </a:p>
      </dgm:t>
    </dgm:pt>
    <dgm:pt modelId="{C092D3BE-AB27-4B30-B354-16124E667BC2}" type="pres">
      <dgm:prSet presAssocID="{C95AAFC9-B81E-4B99-AE01-95B286D15DD1}" presName="vertOne" presStyleCnt="0"/>
      <dgm:spPr/>
    </dgm:pt>
    <dgm:pt modelId="{DAFC3FE6-3667-4E2C-904D-EED64A75F3EF}" type="pres">
      <dgm:prSet presAssocID="{C95AAFC9-B81E-4B99-AE01-95B286D15DD1}" presName="txOne" presStyleLbl="node0" presStyleIdx="0" presStyleCnt="1" custLinFactNeighborX="-64662" custLinFactNeighborY="-79260">
        <dgm:presLayoutVars>
          <dgm:chPref val="3"/>
        </dgm:presLayoutVars>
      </dgm:prSet>
      <dgm:spPr/>
      <dgm:t>
        <a:bodyPr/>
        <a:lstStyle/>
        <a:p>
          <a:endParaRPr lang="en-GB"/>
        </a:p>
      </dgm:t>
    </dgm:pt>
    <dgm:pt modelId="{CE5E1EEA-74DC-4C84-B0C2-444AF2CABB7F}" type="pres">
      <dgm:prSet presAssocID="{C95AAFC9-B81E-4B99-AE01-95B286D15DD1}" presName="parTransOne" presStyleCnt="0"/>
      <dgm:spPr/>
    </dgm:pt>
    <dgm:pt modelId="{29FF76A4-B1C0-4E67-94B2-481FDA63A8B5}" type="pres">
      <dgm:prSet presAssocID="{C95AAFC9-B81E-4B99-AE01-95B286D15DD1}" presName="horzOne" presStyleCnt="0"/>
      <dgm:spPr/>
    </dgm:pt>
    <dgm:pt modelId="{E346ECE6-0ECC-49FC-90CA-D4EA7CA70972}" type="pres">
      <dgm:prSet presAssocID="{47200763-651C-4408-BDA6-C3A22CECC7DF}" presName="vertTwo" presStyleCnt="0"/>
      <dgm:spPr/>
    </dgm:pt>
    <dgm:pt modelId="{671E9482-2426-406E-B0CD-C7A63DFE3732}" type="pres">
      <dgm:prSet presAssocID="{47200763-651C-4408-BDA6-C3A22CECC7DF}" presName="txTwo" presStyleLbl="node2" presStyleIdx="0" presStyleCnt="3">
        <dgm:presLayoutVars>
          <dgm:chPref val="3"/>
        </dgm:presLayoutVars>
      </dgm:prSet>
      <dgm:spPr/>
      <dgm:t>
        <a:bodyPr/>
        <a:lstStyle/>
        <a:p>
          <a:endParaRPr lang="en-GB"/>
        </a:p>
      </dgm:t>
    </dgm:pt>
    <dgm:pt modelId="{8CF49282-B308-4CD6-8CE1-F98A1E4CF0EB}" type="pres">
      <dgm:prSet presAssocID="{47200763-651C-4408-BDA6-C3A22CECC7DF}" presName="horzTwo" presStyleCnt="0"/>
      <dgm:spPr/>
    </dgm:pt>
    <dgm:pt modelId="{2B30AA40-6510-42CF-98C1-CEC3E6B8F3C6}" type="pres">
      <dgm:prSet presAssocID="{03B2426D-5CE8-47E4-82C2-067EDB3FE5F4}" presName="sibSpaceTwo" presStyleCnt="0"/>
      <dgm:spPr/>
    </dgm:pt>
    <dgm:pt modelId="{DDAD5A70-DA86-431A-8AF8-2A8AD1218A9E}" type="pres">
      <dgm:prSet presAssocID="{B55D9843-3D0F-462A-8281-846D28002DD3}" presName="vertTwo" presStyleCnt="0"/>
      <dgm:spPr/>
    </dgm:pt>
    <dgm:pt modelId="{83483F42-05FB-4F02-BE19-DAB78E56EA91}" type="pres">
      <dgm:prSet presAssocID="{B55D9843-3D0F-462A-8281-846D28002DD3}" presName="txTwo" presStyleLbl="node2" presStyleIdx="1" presStyleCnt="3">
        <dgm:presLayoutVars>
          <dgm:chPref val="3"/>
        </dgm:presLayoutVars>
      </dgm:prSet>
      <dgm:spPr/>
      <dgm:t>
        <a:bodyPr/>
        <a:lstStyle/>
        <a:p>
          <a:endParaRPr lang="en-GB"/>
        </a:p>
      </dgm:t>
    </dgm:pt>
    <dgm:pt modelId="{CE4D09EE-063A-456D-AB7A-9DED592701FF}" type="pres">
      <dgm:prSet presAssocID="{B55D9843-3D0F-462A-8281-846D28002DD3}" presName="horzTwo" presStyleCnt="0"/>
      <dgm:spPr/>
    </dgm:pt>
    <dgm:pt modelId="{CF4BC4E1-6961-4A4B-A46F-7F73274CBE5B}" type="pres">
      <dgm:prSet presAssocID="{A1AED82F-B3C6-430C-A112-77E7675FA108}" presName="sibSpaceTwo" presStyleCnt="0"/>
      <dgm:spPr/>
    </dgm:pt>
    <dgm:pt modelId="{A90DB7BF-67B1-4AED-8A57-67984493E2F8}" type="pres">
      <dgm:prSet presAssocID="{8AB649D9-F205-4B89-A793-3AF75A616683}" presName="vertTwo" presStyleCnt="0"/>
      <dgm:spPr/>
    </dgm:pt>
    <dgm:pt modelId="{22B0C5A4-68B8-4F00-89A2-CDF775130BBE}" type="pres">
      <dgm:prSet presAssocID="{8AB649D9-F205-4B89-A793-3AF75A616683}" presName="txTwo" presStyleLbl="node2" presStyleIdx="2" presStyleCnt="3">
        <dgm:presLayoutVars>
          <dgm:chPref val="3"/>
        </dgm:presLayoutVars>
      </dgm:prSet>
      <dgm:spPr/>
      <dgm:t>
        <a:bodyPr/>
        <a:lstStyle/>
        <a:p>
          <a:endParaRPr lang="en-GB"/>
        </a:p>
      </dgm:t>
    </dgm:pt>
    <dgm:pt modelId="{B680ECB2-2CF3-43D6-BA81-DF5A8AE5A1CB}" type="pres">
      <dgm:prSet presAssocID="{8AB649D9-F205-4B89-A793-3AF75A616683}" presName="horzTwo" presStyleCnt="0"/>
      <dgm:spPr/>
    </dgm:pt>
  </dgm:ptLst>
  <dgm:cxnLst>
    <dgm:cxn modelId="{D6B6DA88-8DA9-4B3C-BCB6-34E1397E9C0F}" srcId="{D2FA23D4-93A9-4063-8979-4ACB5894A6E0}" destId="{C95AAFC9-B81E-4B99-AE01-95B286D15DD1}" srcOrd="0" destOrd="0" parTransId="{988FEDE8-E716-4F4F-B5E7-96101B2C9B24}" sibTransId="{AC80F985-6B83-4B7C-96A6-9C8198911588}"/>
    <dgm:cxn modelId="{025FFC6B-2671-E349-BDA6-789B0D7F264E}" type="presOf" srcId="{C95AAFC9-B81E-4B99-AE01-95B286D15DD1}" destId="{DAFC3FE6-3667-4E2C-904D-EED64A75F3EF}" srcOrd="0" destOrd="0" presId="urn:microsoft.com/office/officeart/2005/8/layout/hierarchy4"/>
    <dgm:cxn modelId="{1F620561-3E49-1A44-8933-2DD94F4853BD}" type="presOf" srcId="{D2FA23D4-93A9-4063-8979-4ACB5894A6E0}" destId="{566CFD2D-27C9-4DC1-AEEE-E07F53770461}" srcOrd="0" destOrd="0" presId="urn:microsoft.com/office/officeart/2005/8/layout/hierarchy4"/>
    <dgm:cxn modelId="{4C592350-A2C1-864A-AC9E-689388E60853}" type="presOf" srcId="{B55D9843-3D0F-462A-8281-846D28002DD3}" destId="{83483F42-05FB-4F02-BE19-DAB78E56EA91}" srcOrd="0" destOrd="0" presId="urn:microsoft.com/office/officeart/2005/8/layout/hierarchy4"/>
    <dgm:cxn modelId="{AB18E141-47EB-4394-AA21-27BA9ECA6596}" srcId="{C95AAFC9-B81E-4B99-AE01-95B286D15DD1}" destId="{B55D9843-3D0F-462A-8281-846D28002DD3}" srcOrd="1" destOrd="0" parTransId="{0D636D99-E5CD-4FA1-856A-3C9E777BE2C8}" sibTransId="{A1AED82F-B3C6-430C-A112-77E7675FA108}"/>
    <dgm:cxn modelId="{B5C2463B-0EF6-DB46-A2A0-846D45E2EC5F}" type="presOf" srcId="{8AB649D9-F205-4B89-A793-3AF75A616683}" destId="{22B0C5A4-68B8-4F00-89A2-CDF775130BBE}" srcOrd="0" destOrd="0" presId="urn:microsoft.com/office/officeart/2005/8/layout/hierarchy4"/>
    <dgm:cxn modelId="{19CD3AA2-477B-3F44-98A2-51EC5CD8E5C4}" type="presOf" srcId="{47200763-651C-4408-BDA6-C3A22CECC7DF}" destId="{671E9482-2426-406E-B0CD-C7A63DFE3732}" srcOrd="0" destOrd="0" presId="urn:microsoft.com/office/officeart/2005/8/layout/hierarchy4"/>
    <dgm:cxn modelId="{E148C3D7-E1D0-48B8-9D44-7AD872797AF0}" srcId="{C95AAFC9-B81E-4B99-AE01-95B286D15DD1}" destId="{8AB649D9-F205-4B89-A793-3AF75A616683}" srcOrd="2" destOrd="0" parTransId="{3B8A65A8-C404-4DB0-9114-AA31D2DB3F15}" sibTransId="{754C6B70-8AF4-4C4D-9213-AB6FF01D772F}"/>
    <dgm:cxn modelId="{81A00A41-9CB4-4985-B672-96526638C446}" srcId="{C95AAFC9-B81E-4B99-AE01-95B286D15DD1}" destId="{47200763-651C-4408-BDA6-C3A22CECC7DF}" srcOrd="0" destOrd="0" parTransId="{02D3320C-24FC-4DF7-A28B-23B9102F18FB}" sibTransId="{03B2426D-5CE8-47E4-82C2-067EDB3FE5F4}"/>
    <dgm:cxn modelId="{942EC91E-694F-B649-AF27-7C499F313503}" type="presParOf" srcId="{566CFD2D-27C9-4DC1-AEEE-E07F53770461}" destId="{C092D3BE-AB27-4B30-B354-16124E667BC2}" srcOrd="0" destOrd="0" presId="urn:microsoft.com/office/officeart/2005/8/layout/hierarchy4"/>
    <dgm:cxn modelId="{189BA5DF-DCD8-AB4A-94DD-B7ADE75EB1F2}" type="presParOf" srcId="{C092D3BE-AB27-4B30-B354-16124E667BC2}" destId="{DAFC3FE6-3667-4E2C-904D-EED64A75F3EF}" srcOrd="0" destOrd="0" presId="urn:microsoft.com/office/officeart/2005/8/layout/hierarchy4"/>
    <dgm:cxn modelId="{69D1418A-0190-734C-8F68-57D8E06CA4DD}" type="presParOf" srcId="{C092D3BE-AB27-4B30-B354-16124E667BC2}" destId="{CE5E1EEA-74DC-4C84-B0C2-444AF2CABB7F}" srcOrd="1" destOrd="0" presId="urn:microsoft.com/office/officeart/2005/8/layout/hierarchy4"/>
    <dgm:cxn modelId="{004D249A-6B26-A546-A88F-427041BEC409}" type="presParOf" srcId="{C092D3BE-AB27-4B30-B354-16124E667BC2}" destId="{29FF76A4-B1C0-4E67-94B2-481FDA63A8B5}" srcOrd="2" destOrd="0" presId="urn:microsoft.com/office/officeart/2005/8/layout/hierarchy4"/>
    <dgm:cxn modelId="{47EDBA5C-89EE-2D4C-9475-CA22B0E9DECF}" type="presParOf" srcId="{29FF76A4-B1C0-4E67-94B2-481FDA63A8B5}" destId="{E346ECE6-0ECC-49FC-90CA-D4EA7CA70972}" srcOrd="0" destOrd="0" presId="urn:microsoft.com/office/officeart/2005/8/layout/hierarchy4"/>
    <dgm:cxn modelId="{AFA74C21-BB26-6743-BD09-15863CD6FBAB}" type="presParOf" srcId="{E346ECE6-0ECC-49FC-90CA-D4EA7CA70972}" destId="{671E9482-2426-406E-B0CD-C7A63DFE3732}" srcOrd="0" destOrd="0" presId="urn:microsoft.com/office/officeart/2005/8/layout/hierarchy4"/>
    <dgm:cxn modelId="{15664B7C-DE05-8641-844C-471334FBE869}" type="presParOf" srcId="{E346ECE6-0ECC-49FC-90CA-D4EA7CA70972}" destId="{8CF49282-B308-4CD6-8CE1-F98A1E4CF0EB}" srcOrd="1" destOrd="0" presId="urn:microsoft.com/office/officeart/2005/8/layout/hierarchy4"/>
    <dgm:cxn modelId="{77E1E701-65F6-F443-B665-4436151FECF7}" type="presParOf" srcId="{29FF76A4-B1C0-4E67-94B2-481FDA63A8B5}" destId="{2B30AA40-6510-42CF-98C1-CEC3E6B8F3C6}" srcOrd="1" destOrd="0" presId="urn:microsoft.com/office/officeart/2005/8/layout/hierarchy4"/>
    <dgm:cxn modelId="{C7B411B7-0407-7F40-9EAE-63B8BA3FF653}" type="presParOf" srcId="{29FF76A4-B1C0-4E67-94B2-481FDA63A8B5}" destId="{DDAD5A70-DA86-431A-8AF8-2A8AD1218A9E}" srcOrd="2" destOrd="0" presId="urn:microsoft.com/office/officeart/2005/8/layout/hierarchy4"/>
    <dgm:cxn modelId="{01DFE1C6-904A-484A-93EA-082DE54BEA36}" type="presParOf" srcId="{DDAD5A70-DA86-431A-8AF8-2A8AD1218A9E}" destId="{83483F42-05FB-4F02-BE19-DAB78E56EA91}" srcOrd="0" destOrd="0" presId="urn:microsoft.com/office/officeart/2005/8/layout/hierarchy4"/>
    <dgm:cxn modelId="{A35502C9-89E8-BF40-B1A0-61D27E76B83C}" type="presParOf" srcId="{DDAD5A70-DA86-431A-8AF8-2A8AD1218A9E}" destId="{CE4D09EE-063A-456D-AB7A-9DED592701FF}" srcOrd="1" destOrd="0" presId="urn:microsoft.com/office/officeart/2005/8/layout/hierarchy4"/>
    <dgm:cxn modelId="{0E1B1DF2-8031-264E-A770-84E42EBD381C}" type="presParOf" srcId="{29FF76A4-B1C0-4E67-94B2-481FDA63A8B5}" destId="{CF4BC4E1-6961-4A4B-A46F-7F73274CBE5B}" srcOrd="3" destOrd="0" presId="urn:microsoft.com/office/officeart/2005/8/layout/hierarchy4"/>
    <dgm:cxn modelId="{A47CCABA-924E-6E41-B521-B16FC82DC0A4}" type="presParOf" srcId="{29FF76A4-B1C0-4E67-94B2-481FDA63A8B5}" destId="{A90DB7BF-67B1-4AED-8A57-67984493E2F8}" srcOrd="4" destOrd="0" presId="urn:microsoft.com/office/officeart/2005/8/layout/hierarchy4"/>
    <dgm:cxn modelId="{C24DEE35-F978-F143-BBAB-61D9D0092957}" type="presParOf" srcId="{A90DB7BF-67B1-4AED-8A57-67984493E2F8}" destId="{22B0C5A4-68B8-4F00-89A2-CDF775130BBE}" srcOrd="0" destOrd="0" presId="urn:microsoft.com/office/officeart/2005/8/layout/hierarchy4"/>
    <dgm:cxn modelId="{A22AE07D-A200-7C4E-9B1E-D402BF2962F0}" type="presParOf" srcId="{A90DB7BF-67B1-4AED-8A57-67984493E2F8}" destId="{B680ECB2-2CF3-43D6-BA81-DF5A8AE5A1CB}" srcOrd="1" destOrd="0" presId="urn:microsoft.com/office/officeart/2005/8/layout/hierarchy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hdr" sz="quarter"/>
          </p:nvPr>
        </p:nvSpPr>
        <p:spPr bwMode="auto">
          <a:xfrm>
            <a:off x="1" y="0"/>
            <a:ext cx="2949575" cy="496889"/>
          </a:xfrm>
          <a:prstGeom prst="rect">
            <a:avLst/>
          </a:prstGeom>
          <a:noFill/>
          <a:ln w="9525">
            <a:noFill/>
            <a:miter lim="800000"/>
            <a:headEnd/>
            <a:tailEnd/>
          </a:ln>
          <a:effectLst/>
        </p:spPr>
        <p:txBody>
          <a:bodyPr vert="horz" wrap="square" lIns="92204" tIns="46100" rIns="92204" bIns="46100" numCol="1" anchor="t" anchorCtr="0" compatLnSpc="1">
            <a:prstTxWarp prst="textNoShape">
              <a:avLst/>
            </a:prstTxWarp>
          </a:bodyPr>
          <a:lstStyle>
            <a:lvl1pPr defTabSz="922111">
              <a:spcBef>
                <a:spcPct val="0"/>
              </a:spcBef>
              <a:buClrTx/>
              <a:buFontTx/>
              <a:buNone/>
              <a:defRPr sz="1200">
                <a:latin typeface="Arial" charset="0"/>
                <a:ea typeface="ＭＳ Ｐゴシック" pitchFamily="50" charset="-128"/>
              </a:defRPr>
            </a:lvl1pPr>
          </a:lstStyle>
          <a:p>
            <a:pPr>
              <a:defRPr/>
            </a:pPr>
            <a:endParaRPr lang="en-US" altLang="ja-JP"/>
          </a:p>
        </p:txBody>
      </p:sp>
      <p:sp>
        <p:nvSpPr>
          <p:cNvPr id="87043" name="Rectangle 3"/>
          <p:cNvSpPr>
            <a:spLocks noGrp="1" noChangeArrowheads="1"/>
          </p:cNvSpPr>
          <p:nvPr>
            <p:ph type="dt" sz="quarter" idx="1"/>
          </p:nvPr>
        </p:nvSpPr>
        <p:spPr bwMode="auto">
          <a:xfrm>
            <a:off x="3856039" y="0"/>
            <a:ext cx="2949575" cy="496889"/>
          </a:xfrm>
          <a:prstGeom prst="rect">
            <a:avLst/>
          </a:prstGeom>
          <a:noFill/>
          <a:ln w="9525">
            <a:noFill/>
            <a:miter lim="800000"/>
            <a:headEnd/>
            <a:tailEnd/>
          </a:ln>
          <a:effectLst/>
        </p:spPr>
        <p:txBody>
          <a:bodyPr vert="horz" wrap="square" lIns="92204" tIns="46100" rIns="92204" bIns="46100" numCol="1" anchor="t" anchorCtr="0" compatLnSpc="1">
            <a:prstTxWarp prst="textNoShape">
              <a:avLst/>
            </a:prstTxWarp>
          </a:bodyPr>
          <a:lstStyle>
            <a:lvl1pPr algn="r" defTabSz="922111">
              <a:spcBef>
                <a:spcPct val="0"/>
              </a:spcBef>
              <a:buClrTx/>
              <a:buFontTx/>
              <a:buNone/>
              <a:defRPr sz="1200">
                <a:latin typeface="Arial" charset="0"/>
                <a:ea typeface="ＭＳ Ｐゴシック" pitchFamily="50" charset="-128"/>
              </a:defRPr>
            </a:lvl1pPr>
          </a:lstStyle>
          <a:p>
            <a:pPr>
              <a:defRPr/>
            </a:pPr>
            <a:endParaRPr lang="en-US" altLang="ja-JP"/>
          </a:p>
        </p:txBody>
      </p:sp>
      <p:sp>
        <p:nvSpPr>
          <p:cNvPr id="87044" name="Rectangle 4"/>
          <p:cNvSpPr>
            <a:spLocks noGrp="1" noChangeArrowheads="1"/>
          </p:cNvSpPr>
          <p:nvPr>
            <p:ph type="ftr" sz="quarter" idx="2"/>
          </p:nvPr>
        </p:nvSpPr>
        <p:spPr bwMode="auto">
          <a:xfrm>
            <a:off x="1" y="9440863"/>
            <a:ext cx="2949575" cy="496887"/>
          </a:xfrm>
          <a:prstGeom prst="rect">
            <a:avLst/>
          </a:prstGeom>
          <a:noFill/>
          <a:ln w="9525">
            <a:noFill/>
            <a:miter lim="800000"/>
            <a:headEnd/>
            <a:tailEnd/>
          </a:ln>
          <a:effectLst/>
        </p:spPr>
        <p:txBody>
          <a:bodyPr vert="horz" wrap="square" lIns="92204" tIns="46100" rIns="92204" bIns="46100" numCol="1" anchor="b" anchorCtr="0" compatLnSpc="1">
            <a:prstTxWarp prst="textNoShape">
              <a:avLst/>
            </a:prstTxWarp>
          </a:bodyPr>
          <a:lstStyle>
            <a:lvl1pPr defTabSz="922111">
              <a:spcBef>
                <a:spcPct val="0"/>
              </a:spcBef>
              <a:buClrTx/>
              <a:buFontTx/>
              <a:buNone/>
              <a:defRPr sz="1200">
                <a:latin typeface="Arial" charset="0"/>
                <a:ea typeface="ＭＳ Ｐゴシック" pitchFamily="50" charset="-128"/>
              </a:defRPr>
            </a:lvl1pPr>
          </a:lstStyle>
          <a:p>
            <a:pPr>
              <a:defRPr/>
            </a:pPr>
            <a:endParaRPr lang="en-US" altLang="ja-JP"/>
          </a:p>
        </p:txBody>
      </p:sp>
      <p:sp>
        <p:nvSpPr>
          <p:cNvPr id="87045" name="Rectangle 5"/>
          <p:cNvSpPr>
            <a:spLocks noGrp="1" noChangeArrowheads="1"/>
          </p:cNvSpPr>
          <p:nvPr>
            <p:ph type="sldNum" sz="quarter" idx="3"/>
          </p:nvPr>
        </p:nvSpPr>
        <p:spPr bwMode="auto">
          <a:xfrm>
            <a:off x="3856039" y="9440863"/>
            <a:ext cx="2949575" cy="496887"/>
          </a:xfrm>
          <a:prstGeom prst="rect">
            <a:avLst/>
          </a:prstGeom>
          <a:noFill/>
          <a:ln w="9525">
            <a:noFill/>
            <a:miter lim="800000"/>
            <a:headEnd/>
            <a:tailEnd/>
          </a:ln>
          <a:effectLst/>
        </p:spPr>
        <p:txBody>
          <a:bodyPr vert="horz" wrap="square" lIns="92204" tIns="46100" rIns="92204" bIns="46100" numCol="1" anchor="b" anchorCtr="0" compatLnSpc="1">
            <a:prstTxWarp prst="textNoShape">
              <a:avLst/>
            </a:prstTxWarp>
          </a:bodyPr>
          <a:lstStyle>
            <a:lvl1pPr algn="r" defTabSz="920652">
              <a:spcBef>
                <a:spcPct val="0"/>
              </a:spcBef>
              <a:buClrTx/>
              <a:buFontTx/>
              <a:buNone/>
              <a:defRPr sz="1200">
                <a:latin typeface="Arial" panose="020B0604020202020204" pitchFamily="34" charset="0"/>
              </a:defRPr>
            </a:lvl1pPr>
          </a:lstStyle>
          <a:p>
            <a:fld id="{D5C871FE-189C-42BF-84F9-83029160FDD8}" type="slidenum">
              <a:rPr lang="en-US" altLang="ja-JP"/>
              <a:pPr/>
              <a:t>‹#›</a:t>
            </a:fld>
            <a:endParaRPr lang="en-US" altLang="ja-JP"/>
          </a:p>
        </p:txBody>
      </p:sp>
    </p:spTree>
    <p:extLst>
      <p:ext uri="{BB962C8B-B14F-4D97-AF65-F5344CB8AC3E}">
        <p14:creationId xmlns:p14="http://schemas.microsoft.com/office/powerpoint/2010/main" val="20705783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1" y="0"/>
            <a:ext cx="2949575" cy="496889"/>
          </a:xfrm>
          <a:prstGeom prst="rect">
            <a:avLst/>
          </a:prstGeom>
          <a:noFill/>
          <a:ln w="9525">
            <a:noFill/>
            <a:miter lim="800000"/>
            <a:headEnd/>
            <a:tailEnd/>
          </a:ln>
          <a:effectLst/>
        </p:spPr>
        <p:txBody>
          <a:bodyPr vert="horz" wrap="square" lIns="92204" tIns="46100" rIns="92204" bIns="46100" numCol="1" anchor="t" anchorCtr="0" compatLnSpc="1">
            <a:prstTxWarp prst="textNoShape">
              <a:avLst/>
            </a:prstTxWarp>
          </a:bodyPr>
          <a:lstStyle>
            <a:lvl1pPr defTabSz="922111">
              <a:spcBef>
                <a:spcPct val="0"/>
              </a:spcBef>
              <a:buClrTx/>
              <a:buFontTx/>
              <a:buNone/>
              <a:defRPr sz="1200">
                <a:latin typeface="Arial" charset="0"/>
                <a:ea typeface="ＭＳ Ｐゴシック" pitchFamily="50" charset="-128"/>
              </a:defRPr>
            </a:lvl1pPr>
          </a:lstStyle>
          <a:p>
            <a:pPr>
              <a:defRPr/>
            </a:pPr>
            <a:endParaRPr lang="en-US" altLang="ja-JP"/>
          </a:p>
        </p:txBody>
      </p:sp>
      <p:sp>
        <p:nvSpPr>
          <p:cNvPr id="41987" name="Rectangle 3"/>
          <p:cNvSpPr>
            <a:spLocks noGrp="1" noChangeArrowheads="1"/>
          </p:cNvSpPr>
          <p:nvPr>
            <p:ph type="dt" idx="1"/>
          </p:nvPr>
        </p:nvSpPr>
        <p:spPr bwMode="auto">
          <a:xfrm>
            <a:off x="3856039" y="0"/>
            <a:ext cx="2949575" cy="496889"/>
          </a:xfrm>
          <a:prstGeom prst="rect">
            <a:avLst/>
          </a:prstGeom>
          <a:noFill/>
          <a:ln w="9525">
            <a:noFill/>
            <a:miter lim="800000"/>
            <a:headEnd/>
            <a:tailEnd/>
          </a:ln>
          <a:effectLst/>
        </p:spPr>
        <p:txBody>
          <a:bodyPr vert="horz" wrap="square" lIns="92204" tIns="46100" rIns="92204" bIns="46100" numCol="1" anchor="t" anchorCtr="0" compatLnSpc="1">
            <a:prstTxWarp prst="textNoShape">
              <a:avLst/>
            </a:prstTxWarp>
          </a:bodyPr>
          <a:lstStyle>
            <a:lvl1pPr algn="r" defTabSz="922111">
              <a:spcBef>
                <a:spcPct val="0"/>
              </a:spcBef>
              <a:buClrTx/>
              <a:buFontTx/>
              <a:buNone/>
              <a:defRPr sz="1200">
                <a:latin typeface="Arial" charset="0"/>
                <a:ea typeface="ＭＳ Ｐゴシック" pitchFamily="50" charset="-128"/>
              </a:defRPr>
            </a:lvl1pPr>
          </a:lstStyle>
          <a:p>
            <a:pPr>
              <a:defRPr/>
            </a:pPr>
            <a:endParaRPr lang="en-US" altLang="ja-JP"/>
          </a:p>
        </p:txBody>
      </p:sp>
      <p:sp>
        <p:nvSpPr>
          <p:cNvPr id="39940" name="Rectangle 4"/>
          <p:cNvSpPr>
            <a:spLocks noGrp="1" noRot="1" noChangeAspect="1" noChangeArrowheads="1" noTextEdit="1"/>
          </p:cNvSpPr>
          <p:nvPr>
            <p:ph type="sldImg" idx="2"/>
          </p:nvPr>
        </p:nvSpPr>
        <p:spPr bwMode="auto">
          <a:xfrm>
            <a:off x="920750" y="744538"/>
            <a:ext cx="4967288" cy="3727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9" name="Rectangle 5"/>
          <p:cNvSpPr>
            <a:spLocks noGrp="1" noChangeArrowheads="1"/>
          </p:cNvSpPr>
          <p:nvPr>
            <p:ph type="body" sz="quarter" idx="3"/>
          </p:nvPr>
        </p:nvSpPr>
        <p:spPr bwMode="auto">
          <a:xfrm>
            <a:off x="679452" y="4721226"/>
            <a:ext cx="5448300" cy="4473574"/>
          </a:xfrm>
          <a:prstGeom prst="rect">
            <a:avLst/>
          </a:prstGeom>
          <a:noFill/>
          <a:ln w="9525">
            <a:noFill/>
            <a:miter lim="800000"/>
            <a:headEnd/>
            <a:tailEnd/>
          </a:ln>
          <a:effectLst/>
        </p:spPr>
        <p:txBody>
          <a:bodyPr vert="horz" wrap="square" lIns="92204" tIns="46100" rIns="92204" bIns="46100"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41990" name="Rectangle 6"/>
          <p:cNvSpPr>
            <a:spLocks noGrp="1" noChangeArrowheads="1"/>
          </p:cNvSpPr>
          <p:nvPr>
            <p:ph type="ftr" sz="quarter" idx="4"/>
          </p:nvPr>
        </p:nvSpPr>
        <p:spPr bwMode="auto">
          <a:xfrm>
            <a:off x="1" y="9440863"/>
            <a:ext cx="2949575" cy="496887"/>
          </a:xfrm>
          <a:prstGeom prst="rect">
            <a:avLst/>
          </a:prstGeom>
          <a:noFill/>
          <a:ln w="9525">
            <a:noFill/>
            <a:miter lim="800000"/>
            <a:headEnd/>
            <a:tailEnd/>
          </a:ln>
          <a:effectLst/>
        </p:spPr>
        <p:txBody>
          <a:bodyPr vert="horz" wrap="square" lIns="92204" tIns="46100" rIns="92204" bIns="46100" numCol="1" anchor="b" anchorCtr="0" compatLnSpc="1">
            <a:prstTxWarp prst="textNoShape">
              <a:avLst/>
            </a:prstTxWarp>
          </a:bodyPr>
          <a:lstStyle>
            <a:lvl1pPr defTabSz="922111">
              <a:spcBef>
                <a:spcPct val="0"/>
              </a:spcBef>
              <a:buClrTx/>
              <a:buFontTx/>
              <a:buNone/>
              <a:defRPr sz="1200">
                <a:latin typeface="Arial" charset="0"/>
                <a:ea typeface="ＭＳ Ｐゴシック" pitchFamily="50" charset="-128"/>
              </a:defRPr>
            </a:lvl1pPr>
          </a:lstStyle>
          <a:p>
            <a:pPr>
              <a:defRPr/>
            </a:pPr>
            <a:endParaRPr lang="en-US" altLang="ja-JP"/>
          </a:p>
        </p:txBody>
      </p:sp>
      <p:sp>
        <p:nvSpPr>
          <p:cNvPr id="41991" name="Rectangle 7"/>
          <p:cNvSpPr>
            <a:spLocks noGrp="1" noChangeArrowheads="1"/>
          </p:cNvSpPr>
          <p:nvPr>
            <p:ph type="sldNum" sz="quarter" idx="5"/>
          </p:nvPr>
        </p:nvSpPr>
        <p:spPr bwMode="auto">
          <a:xfrm>
            <a:off x="3856039" y="9440863"/>
            <a:ext cx="2949575" cy="496887"/>
          </a:xfrm>
          <a:prstGeom prst="rect">
            <a:avLst/>
          </a:prstGeom>
          <a:noFill/>
          <a:ln w="9525">
            <a:noFill/>
            <a:miter lim="800000"/>
            <a:headEnd/>
            <a:tailEnd/>
          </a:ln>
          <a:effectLst/>
        </p:spPr>
        <p:txBody>
          <a:bodyPr vert="horz" wrap="square" lIns="92204" tIns="46100" rIns="92204" bIns="46100" numCol="1" anchor="b" anchorCtr="0" compatLnSpc="1">
            <a:prstTxWarp prst="textNoShape">
              <a:avLst/>
            </a:prstTxWarp>
          </a:bodyPr>
          <a:lstStyle>
            <a:lvl1pPr algn="r" defTabSz="920652">
              <a:spcBef>
                <a:spcPct val="0"/>
              </a:spcBef>
              <a:buClrTx/>
              <a:buFontTx/>
              <a:buNone/>
              <a:defRPr sz="1200">
                <a:latin typeface="Arial" panose="020B0604020202020204" pitchFamily="34" charset="0"/>
              </a:defRPr>
            </a:lvl1pPr>
          </a:lstStyle>
          <a:p>
            <a:fld id="{7F70D3B4-600D-4581-A690-0797893065B9}" type="slidenum">
              <a:rPr lang="en-US" altLang="ja-JP"/>
              <a:pPr/>
              <a:t>‹#›</a:t>
            </a:fld>
            <a:endParaRPr lang="en-US" altLang="ja-JP"/>
          </a:p>
        </p:txBody>
      </p:sp>
    </p:spTree>
    <p:extLst>
      <p:ext uri="{BB962C8B-B14F-4D97-AF65-F5344CB8AC3E}">
        <p14:creationId xmlns:p14="http://schemas.microsoft.com/office/powerpoint/2010/main" val="18190311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652" eaLnBrk="0" hangingPunct="0">
              <a:defRPr kumimoji="1">
                <a:solidFill>
                  <a:schemeClr val="tx1"/>
                </a:solidFill>
                <a:latin typeface="ＭＳ Ｐゴシック" panose="020B0600070205080204" pitchFamily="50" charset="-128"/>
                <a:ea typeface="ＭＳ Ｐゴシック" panose="020B0600070205080204" pitchFamily="50" charset="-128"/>
              </a:defRPr>
            </a:lvl1pPr>
            <a:lvl2pPr marL="742870" indent="-285720" defTabSz="920652" eaLnBrk="0" hangingPunct="0">
              <a:defRPr kumimoji="1">
                <a:solidFill>
                  <a:schemeClr val="tx1"/>
                </a:solidFill>
                <a:latin typeface="ＭＳ Ｐゴシック" panose="020B0600070205080204" pitchFamily="50" charset="-128"/>
                <a:ea typeface="ＭＳ Ｐゴシック" panose="020B0600070205080204" pitchFamily="50" charset="-128"/>
              </a:defRPr>
            </a:lvl2pPr>
            <a:lvl3pPr marL="1142877" indent="-228575" defTabSz="920652" eaLnBrk="0" hangingPunct="0">
              <a:defRPr kumimoji="1">
                <a:solidFill>
                  <a:schemeClr val="tx1"/>
                </a:solidFill>
                <a:latin typeface="ＭＳ Ｐゴシック" panose="020B0600070205080204" pitchFamily="50" charset="-128"/>
                <a:ea typeface="ＭＳ Ｐゴシック" panose="020B0600070205080204" pitchFamily="50" charset="-128"/>
              </a:defRPr>
            </a:lvl3pPr>
            <a:lvl4pPr marL="1600029" indent="-228575" defTabSz="920652" eaLnBrk="0" hangingPunct="0">
              <a:defRPr kumimoji="1">
                <a:solidFill>
                  <a:schemeClr val="tx1"/>
                </a:solidFill>
                <a:latin typeface="ＭＳ Ｐゴシック" panose="020B0600070205080204" pitchFamily="50" charset="-128"/>
                <a:ea typeface="ＭＳ Ｐゴシック" panose="020B0600070205080204" pitchFamily="50" charset="-128"/>
              </a:defRPr>
            </a:lvl4pPr>
            <a:lvl5pPr marL="2057180" indent="-228575" defTabSz="920652" eaLnBrk="0" hangingPunct="0">
              <a:defRPr kumimoji="1">
                <a:solidFill>
                  <a:schemeClr val="tx1"/>
                </a:solidFill>
                <a:latin typeface="ＭＳ Ｐゴシック" panose="020B0600070205080204" pitchFamily="50" charset="-128"/>
                <a:ea typeface="ＭＳ Ｐゴシック" panose="020B0600070205080204" pitchFamily="50" charset="-128"/>
              </a:defRPr>
            </a:lvl5pPr>
            <a:lvl6pPr marL="2514330" indent="-228575" defTabSz="920652"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6pPr>
            <a:lvl7pPr marL="2971482" indent="-228575" defTabSz="920652"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7pPr>
            <a:lvl8pPr marL="3428633" indent="-228575" defTabSz="920652"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8pPr>
            <a:lvl9pPr marL="3885784" indent="-228575" defTabSz="920652"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9pPr>
          </a:lstStyle>
          <a:p>
            <a:pPr eaLnBrk="1" hangingPunct="1"/>
            <a:fld id="{66522E3A-6EEE-4BD8-860F-B79975D91D57}" type="slidenum">
              <a:rPr lang="en-US" altLang="ja-JP">
                <a:latin typeface="Arial" panose="020B0604020202020204" pitchFamily="34" charset="0"/>
              </a:rPr>
              <a:pPr eaLnBrk="1" hangingPunct="1"/>
              <a:t>0</a:t>
            </a:fld>
            <a:endParaRPr lang="en-US" altLang="ja-JP">
              <a:latin typeface="Arial" panose="020B0604020202020204" pitchFamily="34"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ja-JP" smtClean="0">
              <a:latin typeface="Arial" panose="020B0604020202020204" pitchFamily="34" charset="0"/>
            </a:endParaRPr>
          </a:p>
        </p:txBody>
      </p:sp>
    </p:spTree>
    <p:extLst>
      <p:ext uri="{BB962C8B-B14F-4D97-AF65-F5344CB8AC3E}">
        <p14:creationId xmlns:p14="http://schemas.microsoft.com/office/powerpoint/2010/main" val="25981301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https://www.jstage.jst.go.jp/article/johokanri/55/9/55_638/_html/-char/ja/</a:t>
            </a:r>
            <a:endParaRPr kumimoji="1" lang="ja-JP" altLang="en-US" dirty="0"/>
          </a:p>
        </p:txBody>
      </p:sp>
      <p:sp>
        <p:nvSpPr>
          <p:cNvPr id="4" name="スライド番号プレースホルダー 3"/>
          <p:cNvSpPr>
            <a:spLocks noGrp="1"/>
          </p:cNvSpPr>
          <p:nvPr>
            <p:ph type="sldNum" sz="quarter" idx="10"/>
          </p:nvPr>
        </p:nvSpPr>
        <p:spPr/>
        <p:txBody>
          <a:bodyPr/>
          <a:lstStyle/>
          <a:p>
            <a:fld id="{7F70D3B4-600D-4581-A690-0797893065B9}" type="slidenum">
              <a:rPr lang="en-US" altLang="ja-JP" smtClean="0"/>
              <a:pPr/>
              <a:t>47</a:t>
            </a:fld>
            <a:endParaRPr lang="en-US" altLang="ja-JP"/>
          </a:p>
        </p:txBody>
      </p:sp>
    </p:spTree>
    <p:extLst>
      <p:ext uri="{BB962C8B-B14F-4D97-AF65-F5344CB8AC3E}">
        <p14:creationId xmlns:p14="http://schemas.microsoft.com/office/powerpoint/2010/main" val="20828558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14302">
              <a:defRPr/>
            </a:pPr>
            <a:r>
              <a:rPr kumimoji="1" lang="en-US" altLang="ja-JP" dirty="0" smtClean="0"/>
              <a:t>http://www.icsti.org/IMG/pdf/insight_on_peer_review_-_final.pdf</a:t>
            </a:r>
          </a:p>
          <a:p>
            <a:r>
              <a:rPr kumimoji="1" lang="en-US" altLang="ja-JP" dirty="0" smtClean="0"/>
              <a:t>http://www.nature.com/nature/peerreview/debate/</a:t>
            </a:r>
            <a:endParaRPr kumimoji="1" lang="ja-JP" altLang="en-US" dirty="0"/>
          </a:p>
        </p:txBody>
      </p:sp>
      <p:sp>
        <p:nvSpPr>
          <p:cNvPr id="4" name="スライド番号プレースホルダー 3"/>
          <p:cNvSpPr>
            <a:spLocks noGrp="1"/>
          </p:cNvSpPr>
          <p:nvPr>
            <p:ph type="sldNum" sz="quarter" idx="10"/>
          </p:nvPr>
        </p:nvSpPr>
        <p:spPr/>
        <p:txBody>
          <a:bodyPr/>
          <a:lstStyle/>
          <a:p>
            <a:fld id="{7F70D3B4-600D-4581-A690-0797893065B9}" type="slidenum">
              <a:rPr lang="en-US" altLang="ja-JP" smtClean="0"/>
              <a:pPr/>
              <a:t>49</a:t>
            </a:fld>
            <a:endParaRPr lang="en-US" altLang="ja-JP"/>
          </a:p>
        </p:txBody>
      </p:sp>
    </p:spTree>
    <p:extLst>
      <p:ext uri="{BB962C8B-B14F-4D97-AF65-F5344CB8AC3E}">
        <p14:creationId xmlns:p14="http://schemas.microsoft.com/office/powerpoint/2010/main" val="206693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3CE93E3-A3AE-294B-9EBF-CEBDE28CA495}" type="slidenum">
              <a:rPr kumimoji="0" lang="en-US" sz="1200" b="0" i="0" u="none" strike="noStrike" kern="1200" cap="none" spc="0" normalizeH="0" baseline="0" noProof="0" smtClean="0">
                <a:ln>
                  <a:noFill/>
                </a:ln>
                <a:solidFill>
                  <a:prstClr val="black"/>
                </a:solidFill>
                <a:effectLst/>
                <a:uLnTx/>
                <a:uFillTx/>
                <a:latin typeface="Calibri" charset="0"/>
                <a:ea typeface="MS PGothic" charset="0"/>
              </a:rPr>
              <a:pPr marL="0" marR="0" lvl="0" indent="0" algn="r" defTabSz="457200" rtl="0" eaLnBrk="1" fontAlgn="base" latinLnBrk="0" hangingPunct="1">
                <a:lnSpc>
                  <a:spcPct val="100000"/>
                </a:lnSpc>
                <a:spcBef>
                  <a:spcPct val="0"/>
                </a:spcBef>
                <a:spcAft>
                  <a:spcPct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charset="0"/>
              <a:ea typeface="MS PGothic" charset="0"/>
            </a:endParaRPr>
          </a:p>
        </p:txBody>
      </p:sp>
    </p:spTree>
    <p:extLst>
      <p:ext uri="{BB962C8B-B14F-4D97-AF65-F5344CB8AC3E}">
        <p14:creationId xmlns:p14="http://schemas.microsoft.com/office/powerpoint/2010/main" val="21821092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ABFD25-6247-4581-BD1F-32B061CB990E}" type="slidenum">
              <a:rPr kumimoji="0" lang="en-US" sz="1200" b="0" i="0" u="none" strike="noStrike" kern="1200" cap="none" spc="0" normalizeH="0" baseline="0" noProof="0" smtClean="0">
                <a:ln>
                  <a:noFill/>
                </a:ln>
                <a:solidFill>
                  <a:prstClr val="black"/>
                </a:solidFill>
                <a:effectLst/>
                <a:uLnTx/>
                <a:uFillTx/>
                <a:latin typeface="游ゴシック"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dirty="0">
              <a:ln>
                <a:noFill/>
              </a:ln>
              <a:solidFill>
                <a:prstClr val="black"/>
              </a:solidFill>
              <a:effectLst/>
              <a:uLnTx/>
              <a:uFillTx/>
              <a:latin typeface="游ゴシック" panose="020F0502020204030204"/>
              <a:ea typeface="+mn-ea"/>
              <a:cs typeface="+mn-cs"/>
            </a:endParaRPr>
          </a:p>
        </p:txBody>
      </p:sp>
    </p:spTree>
    <p:extLst>
      <p:ext uri="{BB962C8B-B14F-4D97-AF65-F5344CB8AC3E}">
        <p14:creationId xmlns:p14="http://schemas.microsoft.com/office/powerpoint/2010/main" val="22611699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F70D3B4-600D-4581-A690-0797893065B9}" type="slidenum">
              <a:rPr lang="en-US" altLang="ja-JP" smtClean="0"/>
              <a:pPr/>
              <a:t>57</a:t>
            </a:fld>
            <a:endParaRPr lang="en-US" altLang="ja-JP"/>
          </a:p>
        </p:txBody>
      </p:sp>
    </p:spTree>
    <p:extLst>
      <p:ext uri="{BB962C8B-B14F-4D97-AF65-F5344CB8AC3E}">
        <p14:creationId xmlns:p14="http://schemas.microsoft.com/office/powerpoint/2010/main" val="2551842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F70D3B4-600D-4581-A690-0797893065B9}" type="slidenum">
              <a:rPr lang="en-US" altLang="ja-JP" smtClean="0"/>
              <a:pPr/>
              <a:t>58</a:t>
            </a:fld>
            <a:endParaRPr lang="en-US" altLang="ja-JP"/>
          </a:p>
        </p:txBody>
      </p:sp>
    </p:spTree>
    <p:extLst>
      <p:ext uri="{BB962C8B-B14F-4D97-AF65-F5344CB8AC3E}">
        <p14:creationId xmlns:p14="http://schemas.microsoft.com/office/powerpoint/2010/main" val="29961508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AutoShape 7"/>
          <p:cNvSpPr>
            <a:spLocks noChangeArrowheads="1"/>
          </p:cNvSpPr>
          <p:nvPr/>
        </p:nvSpPr>
        <p:spPr bwMode="auto">
          <a:xfrm>
            <a:off x="685800" y="2801938"/>
            <a:ext cx="7772400" cy="109537"/>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618" y="0"/>
                </a:lnTo>
                <a:lnTo>
                  <a:pt x="618"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a:defRPr/>
            </a:pPr>
            <a:endParaRPr lang="ja-JP" altLang="en-US">
              <a:latin typeface="ＭＳ Ｐゴシック" charset="-128"/>
              <a:ea typeface="ＭＳ Ｐゴシック" charset="-128"/>
            </a:endParaRPr>
          </a:p>
        </p:txBody>
      </p:sp>
      <p:sp>
        <p:nvSpPr>
          <p:cNvPr id="39938" name="Rectangle 2"/>
          <p:cNvSpPr>
            <a:spLocks noGrp="1" noChangeArrowheads="1"/>
          </p:cNvSpPr>
          <p:nvPr>
            <p:ph type="ctrTitle"/>
          </p:nvPr>
        </p:nvSpPr>
        <p:spPr>
          <a:xfrm>
            <a:off x="685800" y="990599"/>
            <a:ext cx="7772400" cy="1674779"/>
          </a:xfrm>
        </p:spPr>
        <p:txBody>
          <a:bodyPr/>
          <a:lstStyle>
            <a:lvl1pPr algn="ctr">
              <a:defRPr sz="4400"/>
            </a:lvl1pPr>
          </a:lstStyle>
          <a:p>
            <a:r>
              <a:rPr lang="ja-JP" altLang="en-US"/>
              <a:t>マスタ タイトルの書式設定</a:t>
            </a:r>
          </a:p>
        </p:txBody>
      </p:sp>
      <p:sp>
        <p:nvSpPr>
          <p:cNvPr id="39939" name="Rectangle 3"/>
          <p:cNvSpPr>
            <a:spLocks noGrp="1" noChangeArrowheads="1"/>
          </p:cNvSpPr>
          <p:nvPr>
            <p:ph type="subTitle" idx="1"/>
          </p:nvPr>
        </p:nvSpPr>
        <p:spPr bwMode="auto">
          <a:xfrm>
            <a:off x="685799" y="3025302"/>
            <a:ext cx="7772401" cy="3044758"/>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lvl1pPr marL="0" indent="0" algn="ctr">
              <a:buFont typeface="Wingdings" pitchFamily="2" charset="2"/>
              <a:buNone/>
              <a:defRPr sz="3600"/>
            </a:lvl1pPr>
          </a:lstStyle>
          <a:p>
            <a:r>
              <a:rPr lang="ja-JP" altLang="en-US"/>
              <a:t>マスタ サブタイトルの書式設定</a:t>
            </a:r>
          </a:p>
        </p:txBody>
      </p:sp>
      <p:sp>
        <p:nvSpPr>
          <p:cNvPr id="5" name="Date Placeholder 4"/>
          <p:cNvSpPr>
            <a:spLocks noGrp="1" noChangeArrowheads="1"/>
          </p:cNvSpPr>
          <p:nvPr>
            <p:ph type="dt" sz="half" idx="10"/>
          </p:nvPr>
        </p:nvSpPr>
        <p:spPr bwMode="auto">
          <a:xfrm>
            <a:off x="685800" y="6248400"/>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spcBef>
                <a:spcPct val="0"/>
              </a:spcBef>
              <a:buClrTx/>
              <a:buFontTx/>
              <a:buNone/>
              <a:defRPr kumimoji="0" sz="1200">
                <a:latin typeface="+mn-lt"/>
                <a:ea typeface="ＭＳ Ｐゴシック" pitchFamily="50" charset="-128"/>
              </a:defRPr>
            </a:lvl1pPr>
          </a:lstStyle>
          <a:p>
            <a:pPr>
              <a:defRPr/>
            </a:pPr>
            <a:endParaRPr lang="en-US" altLang="ja-JP"/>
          </a:p>
        </p:txBody>
      </p:sp>
      <p:sp>
        <p:nvSpPr>
          <p:cNvPr id="6" name="Rectangle 5"/>
          <p:cNvSpPr>
            <a:spLocks noGrp="1" noChangeArrowheads="1"/>
          </p:cNvSpPr>
          <p:nvPr>
            <p:ph type="ftr" sz="quarter" idx="11"/>
          </p:nvPr>
        </p:nvSpPr>
        <p:spPr>
          <a:xfrm>
            <a:off x="3124200" y="6248400"/>
            <a:ext cx="2895600" cy="457200"/>
          </a:xfrm>
        </p:spPr>
        <p:txBody>
          <a:bodyPr/>
          <a:lstStyle>
            <a:lvl1pPr algn="ctr">
              <a:defRPr sz="1200" i="0"/>
            </a:lvl1pPr>
          </a:lstStyle>
          <a:p>
            <a:pPr>
              <a:defRPr/>
            </a:pPr>
            <a:endParaRPr lang="en-US" altLang="ja-JP"/>
          </a:p>
        </p:txBody>
      </p:sp>
    </p:spTree>
    <p:extLst>
      <p:ext uri="{BB962C8B-B14F-4D97-AF65-F5344CB8AC3E}">
        <p14:creationId xmlns:p14="http://schemas.microsoft.com/office/powerpoint/2010/main" val="3708287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457200" y="1707208"/>
            <a:ext cx="8229600" cy="4525963"/>
          </a:xfrm>
          <a:prstGeom prst="rect">
            <a:avLst/>
          </a:prstGeom>
        </p:spPr>
        <p:txBody>
          <a:bodyPr/>
          <a:lstStyle>
            <a:lvl1pPr>
              <a:defRPr sz="3600"/>
            </a:lvl1pPr>
            <a:lvl2pPr>
              <a:defRPr sz="3200"/>
            </a:lvl2pPr>
            <a:lvl3pPr>
              <a:defRPr sz="2800"/>
            </a:lvl3pPr>
            <a:lvl4pPr>
              <a:defRPr sz="2400"/>
            </a:lvl4pPr>
            <a:lvl5pPr>
              <a:defRPr sz="2000"/>
            </a:lvl5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Rectangle 7"/>
          <p:cNvSpPr>
            <a:spLocks noGrp="1" noChangeArrowheads="1"/>
          </p:cNvSpPr>
          <p:nvPr>
            <p:ph type="ftr" sz="quarter" idx="10"/>
          </p:nvPr>
        </p:nvSpPr>
        <p:spPr>
          <a:ln/>
        </p:spPr>
        <p:txBody>
          <a:bodyPr/>
          <a:lstStyle>
            <a:lvl1pPr>
              <a:defRPr/>
            </a:lvl1pPr>
          </a:lstStyle>
          <a:p>
            <a:pPr>
              <a:defRPr/>
            </a:pPr>
            <a:endParaRPr lang="en-US" altLang="ja-JP"/>
          </a:p>
        </p:txBody>
      </p:sp>
      <p:sp>
        <p:nvSpPr>
          <p:cNvPr id="5" name="Rectangle 8"/>
          <p:cNvSpPr>
            <a:spLocks noGrp="1" noChangeArrowheads="1"/>
          </p:cNvSpPr>
          <p:nvPr>
            <p:ph type="sldNum" sz="quarter" idx="11"/>
          </p:nvPr>
        </p:nvSpPr>
        <p:spPr>
          <a:ln/>
        </p:spPr>
        <p:txBody>
          <a:bodyPr/>
          <a:lstStyle>
            <a:lvl1pPr>
              <a:defRPr/>
            </a:lvl1pPr>
          </a:lstStyle>
          <a:p>
            <a:fld id="{3784AAC7-284D-4106-85CB-60DDD27EFA7F}" type="slidenum">
              <a:rPr lang="en-US" altLang="ja-JP"/>
              <a:pPr/>
              <a:t>‹#›</a:t>
            </a:fld>
            <a:endParaRPr lang="en-US" altLang="ja-JP"/>
          </a:p>
        </p:txBody>
      </p:sp>
    </p:spTree>
    <p:extLst>
      <p:ext uri="{BB962C8B-B14F-4D97-AF65-F5344CB8AC3E}">
        <p14:creationId xmlns:p14="http://schemas.microsoft.com/office/powerpoint/2010/main" val="917593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7"/>
          <p:cNvSpPr>
            <a:spLocks noGrp="1" noChangeArrowheads="1"/>
          </p:cNvSpPr>
          <p:nvPr>
            <p:ph type="ftr" sz="quarter" idx="10"/>
          </p:nvPr>
        </p:nvSpPr>
        <p:spPr>
          <a:ln/>
        </p:spPr>
        <p:txBody>
          <a:bodyPr/>
          <a:lstStyle>
            <a:lvl1pPr>
              <a:defRPr/>
            </a:lvl1pPr>
          </a:lstStyle>
          <a:p>
            <a:pPr>
              <a:defRPr/>
            </a:pPr>
            <a:endParaRPr lang="en-US" altLang="ja-JP"/>
          </a:p>
        </p:txBody>
      </p:sp>
      <p:sp>
        <p:nvSpPr>
          <p:cNvPr id="5" name="Rectangle 8"/>
          <p:cNvSpPr>
            <a:spLocks noGrp="1" noChangeArrowheads="1"/>
          </p:cNvSpPr>
          <p:nvPr>
            <p:ph type="sldNum" sz="quarter" idx="11"/>
          </p:nvPr>
        </p:nvSpPr>
        <p:spPr>
          <a:ln/>
        </p:spPr>
        <p:txBody>
          <a:bodyPr/>
          <a:lstStyle>
            <a:lvl1pPr>
              <a:defRPr/>
            </a:lvl1pPr>
          </a:lstStyle>
          <a:p>
            <a:fld id="{34A7B517-E416-4D58-ADB5-DD09F304220A}" type="slidenum">
              <a:rPr lang="en-US" altLang="ja-JP"/>
              <a:pPr/>
              <a:t>‹#›</a:t>
            </a:fld>
            <a:endParaRPr lang="en-US" altLang="ja-JP"/>
          </a:p>
        </p:txBody>
      </p:sp>
    </p:spTree>
    <p:extLst>
      <p:ext uri="{BB962C8B-B14F-4D97-AF65-F5344CB8AC3E}">
        <p14:creationId xmlns:p14="http://schemas.microsoft.com/office/powerpoint/2010/main" val="654069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7"/>
          <p:cNvSpPr>
            <a:spLocks noGrp="1" noChangeArrowheads="1"/>
          </p:cNvSpPr>
          <p:nvPr>
            <p:ph type="ftr" sz="quarter" idx="10"/>
          </p:nvPr>
        </p:nvSpPr>
        <p:spPr>
          <a:ln/>
        </p:spPr>
        <p:txBody>
          <a:bodyPr/>
          <a:lstStyle>
            <a:lvl1pPr>
              <a:defRPr/>
            </a:lvl1pPr>
          </a:lstStyle>
          <a:p>
            <a:pPr>
              <a:defRPr/>
            </a:pPr>
            <a:endParaRPr lang="en-US" altLang="ja-JP"/>
          </a:p>
        </p:txBody>
      </p:sp>
      <p:sp>
        <p:nvSpPr>
          <p:cNvPr id="6" name="Rectangle 8"/>
          <p:cNvSpPr>
            <a:spLocks noGrp="1" noChangeArrowheads="1"/>
          </p:cNvSpPr>
          <p:nvPr>
            <p:ph type="sldNum" sz="quarter" idx="11"/>
          </p:nvPr>
        </p:nvSpPr>
        <p:spPr>
          <a:ln/>
        </p:spPr>
        <p:txBody>
          <a:bodyPr/>
          <a:lstStyle>
            <a:lvl1pPr>
              <a:defRPr/>
            </a:lvl1pPr>
          </a:lstStyle>
          <a:p>
            <a:fld id="{CEE622BE-FA27-4D08-9A84-0A2BB00A84EF}" type="slidenum">
              <a:rPr lang="en-US" altLang="ja-JP"/>
              <a:pPr/>
              <a:t>‹#›</a:t>
            </a:fld>
            <a:endParaRPr lang="en-US" altLang="ja-JP"/>
          </a:p>
        </p:txBody>
      </p:sp>
    </p:spTree>
    <p:extLst>
      <p:ext uri="{BB962C8B-B14F-4D97-AF65-F5344CB8AC3E}">
        <p14:creationId xmlns:p14="http://schemas.microsoft.com/office/powerpoint/2010/main" val="28860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7"/>
          <p:cNvSpPr>
            <a:spLocks noGrp="1" noChangeArrowheads="1"/>
          </p:cNvSpPr>
          <p:nvPr>
            <p:ph type="ftr" sz="quarter" idx="10"/>
          </p:nvPr>
        </p:nvSpPr>
        <p:spPr>
          <a:ln/>
        </p:spPr>
        <p:txBody>
          <a:bodyPr/>
          <a:lstStyle>
            <a:lvl1pPr>
              <a:defRPr/>
            </a:lvl1pPr>
          </a:lstStyle>
          <a:p>
            <a:pPr>
              <a:defRPr/>
            </a:pPr>
            <a:endParaRPr lang="en-US" altLang="ja-JP"/>
          </a:p>
        </p:txBody>
      </p:sp>
      <p:sp>
        <p:nvSpPr>
          <p:cNvPr id="8" name="Rectangle 8"/>
          <p:cNvSpPr>
            <a:spLocks noGrp="1" noChangeArrowheads="1"/>
          </p:cNvSpPr>
          <p:nvPr>
            <p:ph type="sldNum" sz="quarter" idx="11"/>
          </p:nvPr>
        </p:nvSpPr>
        <p:spPr>
          <a:ln/>
        </p:spPr>
        <p:txBody>
          <a:bodyPr/>
          <a:lstStyle>
            <a:lvl1pPr>
              <a:defRPr/>
            </a:lvl1pPr>
          </a:lstStyle>
          <a:p>
            <a:fld id="{1B9AF871-B535-4982-842D-360A72494081}" type="slidenum">
              <a:rPr lang="en-US" altLang="ja-JP"/>
              <a:pPr/>
              <a:t>‹#›</a:t>
            </a:fld>
            <a:endParaRPr lang="en-US" altLang="ja-JP"/>
          </a:p>
        </p:txBody>
      </p:sp>
    </p:spTree>
    <p:extLst>
      <p:ext uri="{BB962C8B-B14F-4D97-AF65-F5344CB8AC3E}">
        <p14:creationId xmlns:p14="http://schemas.microsoft.com/office/powerpoint/2010/main" val="1481004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7"/>
          <p:cNvSpPr>
            <a:spLocks noGrp="1" noChangeArrowheads="1"/>
          </p:cNvSpPr>
          <p:nvPr>
            <p:ph type="ftr" sz="quarter" idx="10"/>
          </p:nvPr>
        </p:nvSpPr>
        <p:spPr>
          <a:ln/>
        </p:spPr>
        <p:txBody>
          <a:bodyPr/>
          <a:lstStyle>
            <a:lvl1pPr>
              <a:defRPr/>
            </a:lvl1pPr>
          </a:lstStyle>
          <a:p>
            <a:pPr>
              <a:defRPr/>
            </a:pPr>
            <a:endParaRPr lang="en-US" altLang="ja-JP"/>
          </a:p>
        </p:txBody>
      </p:sp>
      <p:sp>
        <p:nvSpPr>
          <p:cNvPr id="4" name="Rectangle 8"/>
          <p:cNvSpPr>
            <a:spLocks noGrp="1" noChangeArrowheads="1"/>
          </p:cNvSpPr>
          <p:nvPr>
            <p:ph type="sldNum" sz="quarter" idx="11"/>
          </p:nvPr>
        </p:nvSpPr>
        <p:spPr>
          <a:ln/>
        </p:spPr>
        <p:txBody>
          <a:bodyPr/>
          <a:lstStyle>
            <a:lvl1pPr>
              <a:defRPr/>
            </a:lvl1pPr>
          </a:lstStyle>
          <a:p>
            <a:fld id="{5C6F8C66-E55F-4E55-B763-E61E56BB49F6}" type="slidenum">
              <a:rPr lang="en-US" altLang="ja-JP"/>
              <a:pPr/>
              <a:t>‹#›</a:t>
            </a:fld>
            <a:endParaRPr lang="en-US" altLang="ja-JP"/>
          </a:p>
        </p:txBody>
      </p:sp>
    </p:spTree>
    <p:extLst>
      <p:ext uri="{BB962C8B-B14F-4D97-AF65-F5344CB8AC3E}">
        <p14:creationId xmlns:p14="http://schemas.microsoft.com/office/powerpoint/2010/main" val="1489270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7"/>
          <p:cNvSpPr>
            <a:spLocks noGrp="1" noChangeArrowheads="1"/>
          </p:cNvSpPr>
          <p:nvPr>
            <p:ph type="ftr" sz="quarter" idx="10"/>
          </p:nvPr>
        </p:nvSpPr>
        <p:spPr>
          <a:ln/>
        </p:spPr>
        <p:txBody>
          <a:bodyPr/>
          <a:lstStyle>
            <a:lvl1pPr>
              <a:defRPr/>
            </a:lvl1pPr>
          </a:lstStyle>
          <a:p>
            <a:pPr>
              <a:defRPr/>
            </a:pPr>
            <a:endParaRPr lang="en-US" altLang="ja-JP"/>
          </a:p>
        </p:txBody>
      </p:sp>
      <p:sp>
        <p:nvSpPr>
          <p:cNvPr id="3" name="Rectangle 8"/>
          <p:cNvSpPr>
            <a:spLocks noGrp="1" noChangeArrowheads="1"/>
          </p:cNvSpPr>
          <p:nvPr>
            <p:ph type="sldNum" sz="quarter" idx="11"/>
          </p:nvPr>
        </p:nvSpPr>
        <p:spPr>
          <a:ln/>
        </p:spPr>
        <p:txBody>
          <a:bodyPr/>
          <a:lstStyle>
            <a:lvl1pPr>
              <a:defRPr/>
            </a:lvl1pPr>
          </a:lstStyle>
          <a:p>
            <a:fld id="{38E7A1E2-181F-4C6A-AD2F-4F946324B6FA}" type="slidenum">
              <a:rPr lang="en-US" altLang="ja-JP"/>
              <a:pPr/>
              <a:t>‹#›</a:t>
            </a:fld>
            <a:endParaRPr lang="en-US" altLang="ja-JP"/>
          </a:p>
        </p:txBody>
      </p:sp>
    </p:spTree>
    <p:extLst>
      <p:ext uri="{BB962C8B-B14F-4D97-AF65-F5344CB8AC3E}">
        <p14:creationId xmlns:p14="http://schemas.microsoft.com/office/powerpoint/2010/main" val="40110568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7"/>
          <p:cNvSpPr>
            <a:spLocks noGrp="1" noChangeArrowheads="1"/>
          </p:cNvSpPr>
          <p:nvPr>
            <p:ph type="ftr" sz="quarter" idx="10"/>
          </p:nvPr>
        </p:nvSpPr>
        <p:spPr>
          <a:ln/>
        </p:spPr>
        <p:txBody>
          <a:bodyPr/>
          <a:lstStyle>
            <a:lvl1pPr>
              <a:defRPr/>
            </a:lvl1pPr>
          </a:lstStyle>
          <a:p>
            <a:pPr>
              <a:defRPr/>
            </a:pPr>
            <a:endParaRPr lang="en-US" altLang="ja-JP"/>
          </a:p>
        </p:txBody>
      </p:sp>
      <p:sp>
        <p:nvSpPr>
          <p:cNvPr id="6" name="Rectangle 8"/>
          <p:cNvSpPr>
            <a:spLocks noGrp="1" noChangeArrowheads="1"/>
          </p:cNvSpPr>
          <p:nvPr>
            <p:ph type="sldNum" sz="quarter" idx="11"/>
          </p:nvPr>
        </p:nvSpPr>
        <p:spPr>
          <a:ln/>
        </p:spPr>
        <p:txBody>
          <a:bodyPr/>
          <a:lstStyle>
            <a:lvl1pPr>
              <a:defRPr/>
            </a:lvl1pPr>
          </a:lstStyle>
          <a:p>
            <a:fld id="{8CCD1443-CCBD-4FCA-9DEC-1204C914ECF7}" type="slidenum">
              <a:rPr lang="en-US" altLang="ja-JP"/>
              <a:pPr/>
              <a:t>‹#›</a:t>
            </a:fld>
            <a:endParaRPr lang="en-US" altLang="ja-JP"/>
          </a:p>
        </p:txBody>
      </p:sp>
    </p:spTree>
    <p:extLst>
      <p:ext uri="{BB962C8B-B14F-4D97-AF65-F5344CB8AC3E}">
        <p14:creationId xmlns:p14="http://schemas.microsoft.com/office/powerpoint/2010/main" val="3537996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dirty="0" smtClean="0"/>
          </a:p>
        </p:txBody>
      </p:sp>
      <p:sp>
        <p:nvSpPr>
          <p:cNvPr id="4" name="テキスト プレースホルダ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7"/>
          <p:cNvSpPr>
            <a:spLocks noGrp="1" noChangeArrowheads="1"/>
          </p:cNvSpPr>
          <p:nvPr>
            <p:ph type="ftr" sz="quarter" idx="10"/>
          </p:nvPr>
        </p:nvSpPr>
        <p:spPr>
          <a:ln/>
        </p:spPr>
        <p:txBody>
          <a:bodyPr/>
          <a:lstStyle>
            <a:lvl1pPr>
              <a:defRPr/>
            </a:lvl1pPr>
          </a:lstStyle>
          <a:p>
            <a:pPr>
              <a:defRPr/>
            </a:pPr>
            <a:endParaRPr lang="en-US" altLang="ja-JP"/>
          </a:p>
        </p:txBody>
      </p:sp>
      <p:sp>
        <p:nvSpPr>
          <p:cNvPr id="6" name="Rectangle 8"/>
          <p:cNvSpPr>
            <a:spLocks noGrp="1" noChangeArrowheads="1"/>
          </p:cNvSpPr>
          <p:nvPr>
            <p:ph type="sldNum" sz="quarter" idx="11"/>
          </p:nvPr>
        </p:nvSpPr>
        <p:spPr>
          <a:ln/>
        </p:spPr>
        <p:txBody>
          <a:bodyPr/>
          <a:lstStyle>
            <a:lvl1pPr>
              <a:defRPr/>
            </a:lvl1pPr>
          </a:lstStyle>
          <a:p>
            <a:fld id="{EC1E5004-3A43-4123-9EA1-39D0EC475D19}" type="slidenum">
              <a:rPr lang="en-US" altLang="ja-JP"/>
              <a:pPr/>
              <a:t>‹#›</a:t>
            </a:fld>
            <a:endParaRPr lang="en-US" altLang="ja-JP"/>
          </a:p>
        </p:txBody>
      </p:sp>
    </p:spTree>
    <p:extLst>
      <p:ext uri="{BB962C8B-B14F-4D97-AF65-F5344CB8AC3E}">
        <p14:creationId xmlns:p14="http://schemas.microsoft.com/office/powerpoint/2010/main" val="1447490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457200" y="1600200"/>
            <a:ext cx="8229600" cy="4525963"/>
          </a:xfrm>
          <a:prstGeom prst="rect">
            <a:avLst/>
          </a:prstGeo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7"/>
          <p:cNvSpPr>
            <a:spLocks noGrp="1" noChangeArrowheads="1"/>
          </p:cNvSpPr>
          <p:nvPr>
            <p:ph type="ftr" sz="quarter" idx="10"/>
          </p:nvPr>
        </p:nvSpPr>
        <p:spPr>
          <a:ln/>
        </p:spPr>
        <p:txBody>
          <a:bodyPr/>
          <a:lstStyle>
            <a:lvl1pPr>
              <a:defRPr/>
            </a:lvl1pPr>
          </a:lstStyle>
          <a:p>
            <a:pPr>
              <a:defRPr/>
            </a:pPr>
            <a:endParaRPr lang="en-US" altLang="ja-JP"/>
          </a:p>
        </p:txBody>
      </p:sp>
      <p:sp>
        <p:nvSpPr>
          <p:cNvPr id="5" name="Rectangle 8"/>
          <p:cNvSpPr>
            <a:spLocks noGrp="1" noChangeArrowheads="1"/>
          </p:cNvSpPr>
          <p:nvPr>
            <p:ph type="sldNum" sz="quarter" idx="11"/>
          </p:nvPr>
        </p:nvSpPr>
        <p:spPr>
          <a:ln/>
        </p:spPr>
        <p:txBody>
          <a:bodyPr/>
          <a:lstStyle>
            <a:lvl1pPr>
              <a:defRPr/>
            </a:lvl1pPr>
          </a:lstStyle>
          <a:p>
            <a:fld id="{C7EB8BE7-8B54-4BAE-958C-998A51F57B15}" type="slidenum">
              <a:rPr lang="en-US" altLang="ja-JP"/>
              <a:pPr/>
              <a:t>‹#›</a:t>
            </a:fld>
            <a:endParaRPr lang="en-US" altLang="ja-JP"/>
          </a:p>
        </p:txBody>
      </p:sp>
    </p:spTree>
    <p:extLst>
      <p:ext uri="{BB962C8B-B14F-4D97-AF65-F5344CB8AC3E}">
        <p14:creationId xmlns:p14="http://schemas.microsoft.com/office/powerpoint/2010/main" val="2380854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77025" y="260350"/>
            <a:ext cx="2116138" cy="5865813"/>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323850" y="260350"/>
            <a:ext cx="6200775" cy="5865813"/>
          </a:xfrm>
          <a:prstGeom prst="rect">
            <a:avLst/>
          </a:prstGeo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7"/>
          <p:cNvSpPr>
            <a:spLocks noGrp="1" noChangeArrowheads="1"/>
          </p:cNvSpPr>
          <p:nvPr>
            <p:ph type="ftr" sz="quarter" idx="10"/>
          </p:nvPr>
        </p:nvSpPr>
        <p:spPr>
          <a:ln/>
        </p:spPr>
        <p:txBody>
          <a:bodyPr/>
          <a:lstStyle>
            <a:lvl1pPr>
              <a:defRPr/>
            </a:lvl1pPr>
          </a:lstStyle>
          <a:p>
            <a:pPr>
              <a:defRPr/>
            </a:pPr>
            <a:endParaRPr lang="en-US" altLang="ja-JP"/>
          </a:p>
        </p:txBody>
      </p:sp>
      <p:sp>
        <p:nvSpPr>
          <p:cNvPr id="5" name="Rectangle 8"/>
          <p:cNvSpPr>
            <a:spLocks noGrp="1" noChangeArrowheads="1"/>
          </p:cNvSpPr>
          <p:nvPr>
            <p:ph type="sldNum" sz="quarter" idx="11"/>
          </p:nvPr>
        </p:nvSpPr>
        <p:spPr>
          <a:ln/>
        </p:spPr>
        <p:txBody>
          <a:bodyPr/>
          <a:lstStyle>
            <a:lvl1pPr>
              <a:defRPr/>
            </a:lvl1pPr>
          </a:lstStyle>
          <a:p>
            <a:fld id="{0DEA42D3-C017-456B-96F3-0A9D38705548}" type="slidenum">
              <a:rPr lang="en-US" altLang="ja-JP"/>
              <a:pPr/>
              <a:t>‹#›</a:t>
            </a:fld>
            <a:endParaRPr lang="en-US" altLang="ja-JP"/>
          </a:p>
        </p:txBody>
      </p:sp>
    </p:spTree>
    <p:extLst>
      <p:ext uri="{BB962C8B-B14F-4D97-AF65-F5344CB8AC3E}">
        <p14:creationId xmlns:p14="http://schemas.microsoft.com/office/powerpoint/2010/main" val="10480251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23850" y="260350"/>
            <a:ext cx="8469313" cy="469900"/>
          </a:xfrm>
        </p:spPr>
        <p:txBody>
          <a:bodyPr/>
          <a:lstStyle/>
          <a:p>
            <a:r>
              <a:rPr lang="ja-JP" altLang="en-US" smtClean="0"/>
              <a:t>マスタ タイトルの書式設定</a:t>
            </a:r>
            <a:endParaRPr lang="ja-JP" altLang="en-US"/>
          </a:p>
        </p:txBody>
      </p:sp>
      <p:sp>
        <p:nvSpPr>
          <p:cNvPr id="3" name="テキスト プレースホルダ 2"/>
          <p:cNvSpPr>
            <a:spLocks noGrp="1"/>
          </p:cNvSpPr>
          <p:nvPr>
            <p:ph type="body" sz="half" idx="1"/>
          </p:nvPr>
        </p:nvSpPr>
        <p:spPr>
          <a:xfrm>
            <a:off x="457200" y="1600200"/>
            <a:ext cx="4038600" cy="4525963"/>
          </a:xfrm>
          <a:prstGeom prst="rect">
            <a:avLst/>
          </a:prstGeo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600200"/>
            <a:ext cx="4038600" cy="4525963"/>
          </a:xfrm>
          <a:prstGeom prst="rect">
            <a:avLst/>
          </a:prstGeo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7"/>
          <p:cNvSpPr>
            <a:spLocks noGrp="1" noChangeArrowheads="1"/>
          </p:cNvSpPr>
          <p:nvPr>
            <p:ph type="ftr" sz="quarter" idx="10"/>
          </p:nvPr>
        </p:nvSpPr>
        <p:spPr>
          <a:ln/>
        </p:spPr>
        <p:txBody>
          <a:bodyPr/>
          <a:lstStyle>
            <a:lvl1pPr>
              <a:defRPr/>
            </a:lvl1pPr>
          </a:lstStyle>
          <a:p>
            <a:pPr>
              <a:defRPr/>
            </a:pPr>
            <a:endParaRPr lang="en-US" altLang="ja-JP"/>
          </a:p>
        </p:txBody>
      </p:sp>
      <p:sp>
        <p:nvSpPr>
          <p:cNvPr id="6" name="Rectangle 8"/>
          <p:cNvSpPr>
            <a:spLocks noGrp="1" noChangeArrowheads="1"/>
          </p:cNvSpPr>
          <p:nvPr>
            <p:ph type="sldNum" sz="quarter" idx="11"/>
          </p:nvPr>
        </p:nvSpPr>
        <p:spPr>
          <a:ln/>
        </p:spPr>
        <p:txBody>
          <a:bodyPr/>
          <a:lstStyle>
            <a:lvl1pPr>
              <a:defRPr/>
            </a:lvl1pPr>
          </a:lstStyle>
          <a:p>
            <a:fld id="{71DDC521-A048-49D1-BF29-97715804E82B}" type="slidenum">
              <a:rPr lang="en-US" altLang="ja-JP"/>
              <a:pPr/>
              <a:t>‹#›</a:t>
            </a:fld>
            <a:endParaRPr lang="en-US" altLang="ja-JP"/>
          </a:p>
        </p:txBody>
      </p:sp>
    </p:spTree>
    <p:extLst>
      <p:ext uri="{BB962C8B-B14F-4D97-AF65-F5344CB8AC3E}">
        <p14:creationId xmlns:p14="http://schemas.microsoft.com/office/powerpoint/2010/main" val="6498411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72184" y="2130425"/>
            <a:ext cx="7013448" cy="1470025"/>
          </a:xfrm>
        </p:spPr>
        <p:txBody>
          <a:bodyPr/>
          <a:lstStyle>
            <a:lvl1pPr algn="ctr">
              <a:defRPr sz="4400" b="1"/>
            </a:lvl1pPr>
          </a:lstStyle>
          <a:p>
            <a:r>
              <a:rPr lang="en-GB"/>
              <a:t>Click to edit Master title style</a:t>
            </a:r>
            <a:endParaRPr lang="en-US"/>
          </a:p>
        </p:txBody>
      </p:sp>
      <p:sp>
        <p:nvSpPr>
          <p:cNvPr id="3" name="Subtitle 2"/>
          <p:cNvSpPr>
            <a:spLocks noGrp="1"/>
          </p:cNvSpPr>
          <p:nvPr>
            <p:ph type="subTitle" idx="1"/>
          </p:nvPr>
        </p:nvSpPr>
        <p:spPr>
          <a:xfrm>
            <a:off x="1778508"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389DD7D4-F20E-764F-BAE8-2C3992D18E13}" type="datetimeFigureOut">
              <a:rPr lang="en-US"/>
              <a:pPr/>
              <a:t>4/16/2018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BA9CE2C3-3254-5949-9636-AF4A87AA734B}" type="slidenum">
              <a:rPr lang="en-US"/>
              <a:pPr/>
              <a:t>‹#›</a:t>
            </a:fld>
            <a:endParaRPr lang="en-US"/>
          </a:p>
        </p:txBody>
      </p:sp>
    </p:spTree>
    <p:extLst>
      <p:ext uri="{BB962C8B-B14F-4D97-AF65-F5344CB8AC3E}">
        <p14:creationId xmlns:p14="http://schemas.microsoft.com/office/powerpoint/2010/main" val="10281991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p:txBody>
          <a:bodyPr/>
          <a:lstStyle>
            <a:lvl1pPr>
              <a:defRPr/>
            </a:lvl1pPr>
          </a:lstStyle>
          <a:p>
            <a:fld id="{24D0D2B3-8702-9D40-ACF8-BD96B97B3D0D}" type="datetimeFigureOut">
              <a:rPr lang="en-US"/>
              <a:pPr/>
              <a:t>4/16/2018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2A6F77A6-2098-C349-BDC9-5B3F8D4C11C2}" type="slidenum">
              <a:rPr lang="en-US"/>
              <a:pPr/>
              <a:t>‹#›</a:t>
            </a:fld>
            <a:endParaRPr lang="en-US"/>
          </a:p>
        </p:txBody>
      </p:sp>
    </p:spTree>
    <p:extLst>
      <p:ext uri="{BB962C8B-B14F-4D97-AF65-F5344CB8AC3E}">
        <p14:creationId xmlns:p14="http://schemas.microsoft.com/office/powerpoint/2010/main" val="23131735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71599" y="4406900"/>
            <a:ext cx="7123114"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1371599" y="2906713"/>
            <a:ext cx="7123113"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lvl1pPr>
              <a:defRPr/>
            </a:lvl1pPr>
          </a:lstStyle>
          <a:p>
            <a:fld id="{DBA07CA9-E521-2647-BDF6-EC9B604242C8}" type="datetimeFigureOut">
              <a:rPr lang="en-US"/>
              <a:pPr/>
              <a:t>4/16/2018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EC4DD66-5EF9-6640-A9D4-3DBC2EFC7759}" type="slidenum">
              <a:rPr lang="en-US"/>
              <a:pPr/>
              <a:t>‹#›</a:t>
            </a:fld>
            <a:endParaRPr lang="en-US"/>
          </a:p>
        </p:txBody>
      </p:sp>
    </p:spTree>
    <p:extLst>
      <p:ext uri="{BB962C8B-B14F-4D97-AF65-F5344CB8AC3E}">
        <p14:creationId xmlns:p14="http://schemas.microsoft.com/office/powerpoint/2010/main" val="40748094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1417320" y="2221992"/>
            <a:ext cx="3528000" cy="390417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166360" y="2221992"/>
            <a:ext cx="3528000" cy="390417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p:cNvSpPr>
            <a:spLocks noGrp="1"/>
          </p:cNvSpPr>
          <p:nvPr>
            <p:ph type="dt" sz="half" idx="10"/>
          </p:nvPr>
        </p:nvSpPr>
        <p:spPr/>
        <p:txBody>
          <a:bodyPr/>
          <a:lstStyle>
            <a:lvl1pPr>
              <a:defRPr/>
            </a:lvl1pPr>
          </a:lstStyle>
          <a:p>
            <a:fld id="{EAFA47ED-1701-1148-9C17-2B4D9B416B4B}" type="datetimeFigureOut">
              <a:rPr lang="en-US"/>
              <a:pPr/>
              <a:t>4/16/2018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B6195257-11DD-C947-8B44-6B16D4E33DE5}" type="slidenum">
              <a:rPr lang="en-US"/>
              <a:pPr/>
              <a:t>‹#›</a:t>
            </a:fld>
            <a:endParaRPr lang="en-US"/>
          </a:p>
        </p:txBody>
      </p:sp>
    </p:spTree>
    <p:extLst>
      <p:ext uri="{BB962C8B-B14F-4D97-AF65-F5344CB8AC3E}">
        <p14:creationId xmlns:p14="http://schemas.microsoft.com/office/powerpoint/2010/main" val="22589264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1417320" y="2193481"/>
            <a:ext cx="35280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p:cNvSpPr>
            <a:spLocks noGrp="1"/>
          </p:cNvSpPr>
          <p:nvPr>
            <p:ph sz="half" idx="2"/>
          </p:nvPr>
        </p:nvSpPr>
        <p:spPr>
          <a:xfrm>
            <a:off x="1417320" y="2871216"/>
            <a:ext cx="3528000" cy="32400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p:cNvSpPr>
            <a:spLocks noGrp="1"/>
          </p:cNvSpPr>
          <p:nvPr>
            <p:ph type="body" sz="quarter" idx="3"/>
          </p:nvPr>
        </p:nvSpPr>
        <p:spPr>
          <a:xfrm>
            <a:off x="5157089" y="2193798"/>
            <a:ext cx="35280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p:cNvSpPr>
            <a:spLocks noGrp="1"/>
          </p:cNvSpPr>
          <p:nvPr>
            <p:ph sz="quarter" idx="4"/>
          </p:nvPr>
        </p:nvSpPr>
        <p:spPr>
          <a:xfrm>
            <a:off x="5157089" y="2871215"/>
            <a:ext cx="3528000" cy="32400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Date Placeholder 3"/>
          <p:cNvSpPr>
            <a:spLocks noGrp="1"/>
          </p:cNvSpPr>
          <p:nvPr>
            <p:ph type="dt" sz="half" idx="10"/>
          </p:nvPr>
        </p:nvSpPr>
        <p:spPr/>
        <p:txBody>
          <a:bodyPr/>
          <a:lstStyle>
            <a:lvl1pPr>
              <a:defRPr/>
            </a:lvl1pPr>
          </a:lstStyle>
          <a:p>
            <a:fld id="{667CBE11-5353-CC44-9DB1-AF8ACA4C8B09}" type="datetimeFigureOut">
              <a:rPr lang="en-US"/>
              <a:pPr/>
              <a:t>4/16/2018</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3E3683D5-7D77-ED42-AAED-CA26084742FE}" type="slidenum">
              <a:rPr lang="en-US"/>
              <a:pPr/>
              <a:t>‹#›</a:t>
            </a:fld>
            <a:endParaRPr lang="en-US"/>
          </a:p>
        </p:txBody>
      </p:sp>
    </p:spTree>
    <p:extLst>
      <p:ext uri="{BB962C8B-B14F-4D97-AF65-F5344CB8AC3E}">
        <p14:creationId xmlns:p14="http://schemas.microsoft.com/office/powerpoint/2010/main" val="31137242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3"/>
          <p:cNvSpPr>
            <a:spLocks noGrp="1"/>
          </p:cNvSpPr>
          <p:nvPr>
            <p:ph type="dt" sz="half" idx="10"/>
          </p:nvPr>
        </p:nvSpPr>
        <p:spPr/>
        <p:txBody>
          <a:bodyPr/>
          <a:lstStyle>
            <a:lvl1pPr>
              <a:defRPr/>
            </a:lvl1pPr>
          </a:lstStyle>
          <a:p>
            <a:fld id="{DBE9AE03-9113-E24A-BDA1-EF27A5A89B1C}" type="datetimeFigureOut">
              <a:rPr lang="en-US"/>
              <a:pPr/>
              <a:t>4/16/2018</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4C4580CE-2144-734D-AED0-0CA72C0B2242}" type="slidenum">
              <a:rPr lang="en-US"/>
              <a:pPr/>
              <a:t>‹#›</a:t>
            </a:fld>
            <a:endParaRPr lang="en-US"/>
          </a:p>
        </p:txBody>
      </p:sp>
    </p:spTree>
    <p:extLst>
      <p:ext uri="{BB962C8B-B14F-4D97-AF65-F5344CB8AC3E}">
        <p14:creationId xmlns:p14="http://schemas.microsoft.com/office/powerpoint/2010/main" val="32968211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80880CEB-275A-B74B-B03E-62B1E9B95D77}" type="datetimeFigureOut">
              <a:rPr lang="en-US"/>
              <a:pPr/>
              <a:t>4/16/2018</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8C16B960-5C4A-3140-B6A3-1BA79FAA3A26}" type="slidenum">
              <a:rPr lang="en-US"/>
              <a:pPr/>
              <a:t>‹#›</a:t>
            </a:fld>
            <a:endParaRPr lang="en-US"/>
          </a:p>
        </p:txBody>
      </p:sp>
    </p:spTree>
    <p:extLst>
      <p:ext uri="{BB962C8B-B14F-4D97-AF65-F5344CB8AC3E}">
        <p14:creationId xmlns:p14="http://schemas.microsoft.com/office/powerpoint/2010/main" val="6099744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08760" y="1069848"/>
            <a:ext cx="3008313" cy="1105154"/>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636008" y="1069848"/>
            <a:ext cx="4050792" cy="505631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p:cNvSpPr>
            <a:spLocks noGrp="1"/>
          </p:cNvSpPr>
          <p:nvPr>
            <p:ph type="body" sz="half" idx="2"/>
          </p:nvPr>
        </p:nvSpPr>
        <p:spPr>
          <a:xfrm>
            <a:off x="1508760" y="2203704"/>
            <a:ext cx="3008313" cy="392245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5" name="Date Placeholder 3"/>
          <p:cNvSpPr>
            <a:spLocks noGrp="1"/>
          </p:cNvSpPr>
          <p:nvPr>
            <p:ph type="dt" sz="half" idx="10"/>
          </p:nvPr>
        </p:nvSpPr>
        <p:spPr/>
        <p:txBody>
          <a:bodyPr/>
          <a:lstStyle>
            <a:lvl1pPr>
              <a:defRPr/>
            </a:lvl1pPr>
          </a:lstStyle>
          <a:p>
            <a:fld id="{E519116E-B02D-9346-80E7-B6827502DE1A}" type="datetimeFigureOut">
              <a:rPr lang="en-US"/>
              <a:pPr/>
              <a:t>4/16/2018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8B085839-3F09-2944-849F-460507730E11}" type="slidenum">
              <a:rPr lang="en-US"/>
              <a:pPr/>
              <a:t>‹#›</a:t>
            </a:fld>
            <a:endParaRPr lang="en-US"/>
          </a:p>
        </p:txBody>
      </p:sp>
    </p:spTree>
    <p:extLst>
      <p:ext uri="{BB962C8B-B14F-4D97-AF65-F5344CB8AC3E}">
        <p14:creationId xmlns:p14="http://schemas.microsoft.com/office/powerpoint/2010/main" val="20026738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68944"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468944" y="1179575"/>
            <a:ext cx="5486400" cy="3547999"/>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a:t>Drag picture to placeholder or click icon to add</a:t>
            </a:r>
            <a:endParaRPr lang="en-US" noProof="0"/>
          </a:p>
        </p:txBody>
      </p:sp>
      <p:sp>
        <p:nvSpPr>
          <p:cNvPr id="4" name="Text Placeholder 3"/>
          <p:cNvSpPr>
            <a:spLocks noGrp="1"/>
          </p:cNvSpPr>
          <p:nvPr>
            <p:ph type="body" sz="half" idx="2"/>
          </p:nvPr>
        </p:nvSpPr>
        <p:spPr>
          <a:xfrm>
            <a:off x="2468944"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p:cNvSpPr>
            <a:spLocks noGrp="1"/>
          </p:cNvSpPr>
          <p:nvPr>
            <p:ph type="dt" sz="half" idx="10"/>
          </p:nvPr>
        </p:nvSpPr>
        <p:spPr/>
        <p:txBody>
          <a:bodyPr/>
          <a:lstStyle>
            <a:lvl1pPr>
              <a:defRPr/>
            </a:lvl1pPr>
          </a:lstStyle>
          <a:p>
            <a:fld id="{212E7E66-E4E5-B144-A1E8-361B776FF0F9}" type="datetimeFigureOut">
              <a:rPr lang="en-US"/>
              <a:pPr/>
              <a:t>4/16/2018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57C047FA-9CCE-A044-8EEF-458888614D0D}" type="slidenum">
              <a:rPr lang="en-US"/>
              <a:pPr/>
              <a:t>‹#›</a:t>
            </a:fld>
            <a:endParaRPr lang="en-US"/>
          </a:p>
        </p:txBody>
      </p:sp>
    </p:spTree>
    <p:extLst>
      <p:ext uri="{BB962C8B-B14F-4D97-AF65-F5344CB8AC3E}">
        <p14:creationId xmlns:p14="http://schemas.microsoft.com/office/powerpoint/2010/main" val="22982112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lvl1pPr>
          </a:lstStyle>
          <a:p>
            <a:fld id="{07DA9CE9-64A1-414B-9B10-DB6D5352ECD9}" type="datetimeFigureOut">
              <a:rPr lang="en-US"/>
              <a:pPr/>
              <a:t>4/16/2018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076C54EE-9376-054E-8050-138A80778906}" type="slidenum">
              <a:rPr lang="en-US"/>
              <a:pPr/>
              <a:t>‹#›</a:t>
            </a:fld>
            <a:endParaRPr lang="en-US"/>
          </a:p>
        </p:txBody>
      </p:sp>
    </p:spTree>
    <p:extLst>
      <p:ext uri="{BB962C8B-B14F-4D97-AF65-F5344CB8AC3E}">
        <p14:creationId xmlns:p14="http://schemas.microsoft.com/office/powerpoint/2010/main" val="42655019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69848"/>
            <a:ext cx="2057400" cy="505631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1335024" y="1069848"/>
            <a:ext cx="5141976" cy="505631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lvl1pPr>
          </a:lstStyle>
          <a:p>
            <a:fld id="{79F3B0BF-EAB1-DE4D-A545-720ECD50A735}" type="datetimeFigureOut">
              <a:rPr lang="en-US"/>
              <a:pPr/>
              <a:t>4/16/2018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41C315CA-41BB-AC4B-B378-5719AA9DB5A4}" type="slidenum">
              <a:rPr lang="en-US"/>
              <a:pPr/>
              <a:t>‹#›</a:t>
            </a:fld>
            <a:endParaRPr lang="en-US"/>
          </a:p>
        </p:txBody>
      </p:sp>
    </p:spTree>
    <p:extLst>
      <p:ext uri="{BB962C8B-B14F-4D97-AF65-F5344CB8AC3E}">
        <p14:creationId xmlns:p14="http://schemas.microsoft.com/office/powerpoint/2010/main" val="15831707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C60F182C-394A-446F-8DFE-77B20F8C9ED4}" type="datetime1">
              <a:rPr lang="en-US" altLang="ja-JP" smtClean="0"/>
              <a:t>4/16/2018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95550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06C2105D-B6D4-480B-B13B-912893218F41}" type="datetime1">
              <a:rPr lang="en-US" altLang="ja-JP" smtClean="0"/>
              <a:t>4/16/2018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9637A9-119A-49DA-BD12-AAC58B377D80}" type="slidenum">
              <a:rPr lang="en-US" smtClean="0"/>
              <a:t>‹#›</a:t>
            </a:fld>
            <a:endParaRPr lang="en-US" dirty="0"/>
          </a:p>
        </p:txBody>
      </p:sp>
    </p:spTree>
    <p:extLst>
      <p:ext uri="{BB962C8B-B14F-4D97-AF65-F5344CB8AC3E}">
        <p14:creationId xmlns:p14="http://schemas.microsoft.com/office/powerpoint/2010/main" val="5460275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42EF9ABA-7585-4341-B865-FD420ECF22F7}" type="datetime1">
              <a:rPr lang="en-US" altLang="ja-JP" smtClean="0"/>
              <a:t>4/16/2018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84293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E3538D11-7CC9-4642-B096-24F180DB1ABA}" type="datetime1">
              <a:rPr lang="en-US" altLang="ja-JP" smtClean="0"/>
              <a:t>4/16/2018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0716919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822960" y="2582334"/>
            <a:ext cx="3703320" cy="33782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63440" y="2582334"/>
            <a:ext cx="3703320" cy="33782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4C587190-146A-4739-86FC-9B9656022F55}" type="datetime1">
              <a:rPr lang="en-US" altLang="ja-JP" smtClean="0"/>
              <a:t>4/16/2018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4711925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DB0E71E5-F65C-4A75-87CB-8468F1E7D3BB}" type="datetime1">
              <a:rPr lang="en-US" altLang="ja-JP" smtClean="0"/>
              <a:t>4/16/2018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8217797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白紙">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ED133F1-0130-4C3A-905A-B83F2CD934F1}" type="datetime1">
              <a:rPr lang="en-US" altLang="ja-JP" smtClean="0"/>
              <a:t>4/16/2018</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
        <p:nvSpPr>
          <p:cNvPr id="10" name="Title 1"/>
          <p:cNvSpPr>
            <a:spLocks noGrp="1"/>
          </p:cNvSpPr>
          <p:nvPr>
            <p:ph type="title"/>
          </p:nvPr>
        </p:nvSpPr>
        <p:spPr>
          <a:xfrm>
            <a:off x="411126" y="1"/>
            <a:ext cx="8307571" cy="1311348"/>
          </a:xfrm>
        </p:spPr>
        <p:txBody>
          <a:bodyPr>
            <a:normAutofit/>
          </a:bodyPr>
          <a:lstStyle>
            <a:lvl1pPr>
              <a:lnSpc>
                <a:spcPct val="95000"/>
              </a:lnSpc>
              <a:defRPr sz="4400">
                <a:solidFill>
                  <a:schemeClr val="accent2"/>
                </a:solidFill>
              </a:defRPr>
            </a:lvl1pPr>
          </a:lstStyle>
          <a:p>
            <a:r>
              <a:rPr lang="ja-JP" altLang="en-US" dirty="0" smtClean="0"/>
              <a:t>マスター タイトルの書式設定</a:t>
            </a:r>
            <a:endParaRPr lang="en-US" dirty="0"/>
          </a:p>
        </p:txBody>
      </p:sp>
      <p:sp>
        <p:nvSpPr>
          <p:cNvPr id="11" name="Content Placeholder 2"/>
          <p:cNvSpPr>
            <a:spLocks noGrp="1"/>
          </p:cNvSpPr>
          <p:nvPr>
            <p:ph idx="1"/>
          </p:nvPr>
        </p:nvSpPr>
        <p:spPr>
          <a:xfrm>
            <a:off x="411126" y="1467293"/>
            <a:ext cx="8307572" cy="4763386"/>
          </a:xfrm>
        </p:spPr>
        <p:txBody>
          <a:bodyPr>
            <a:normAutofit/>
          </a:bodyPr>
          <a:lstStyle>
            <a:lvl1pPr marL="446088" indent="-446088">
              <a:lnSpc>
                <a:spcPct val="100000"/>
              </a:lnSpc>
              <a:buFont typeface="Wingdings" panose="05000000000000000000" pitchFamily="2" charset="2"/>
              <a:buChar char="p"/>
              <a:defRPr sz="3200"/>
            </a:lvl1pPr>
            <a:lvl2pPr marL="715963" indent="-360363">
              <a:lnSpc>
                <a:spcPct val="100000"/>
              </a:lnSpc>
              <a:buFont typeface="Wingdings" panose="05000000000000000000" pitchFamily="2" charset="2"/>
              <a:buChar char="Ø"/>
              <a:defRPr sz="2800">
                <a:solidFill>
                  <a:schemeClr val="bg1">
                    <a:lumMod val="50000"/>
                  </a:schemeClr>
                </a:solidFill>
              </a:defRPr>
            </a:lvl2pPr>
            <a:lvl3pPr marL="985838" indent="-360363">
              <a:lnSpc>
                <a:spcPct val="100000"/>
              </a:lnSpc>
              <a:buFont typeface="Wingdings" panose="05000000000000000000" pitchFamily="2" charset="2"/>
              <a:buChar char="p"/>
              <a:defRPr sz="2400"/>
            </a:lvl3pPr>
            <a:lvl4pPr marL="1162050" indent="-182563">
              <a:lnSpc>
                <a:spcPct val="100000"/>
              </a:lnSpc>
              <a:buFont typeface="Wingdings" panose="05000000000000000000" pitchFamily="2" charset="2"/>
              <a:buChar char="n"/>
              <a:defRPr sz="2400"/>
            </a:lvl4pPr>
            <a:lvl5pPr marL="1431925" indent="-182563">
              <a:lnSpc>
                <a:spcPct val="100000"/>
              </a:lnSpc>
              <a:buFont typeface="Wingdings" panose="05000000000000000000" pitchFamily="2" charset="2"/>
              <a:buChar char="p"/>
              <a:defRPr sz="2400"/>
            </a:lvl5p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cxnSp>
        <p:nvCxnSpPr>
          <p:cNvPr id="3" name="直線コネクタ 2"/>
          <p:cNvCxnSpPr/>
          <p:nvPr userDrawn="1"/>
        </p:nvCxnSpPr>
        <p:spPr>
          <a:xfrm>
            <a:off x="411126" y="1311349"/>
            <a:ext cx="830757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38320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517E2795-A322-4052-8BFC-B1EFA7257D13}" type="datetime1">
              <a:rPr lang="en-US" altLang="ja-JP" smtClean="0"/>
              <a:t>4/16/2018</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339949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5E3AD807-3EA0-43B5-996E-DC18A205558D}" type="datetime1">
              <a:rPr lang="en-US" altLang="ja-JP" smtClean="0"/>
              <a:t>4/16/2018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191254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9B90EDD8-66DF-4C93-BD39-2EE6A86B500D}" type="datetime1">
              <a:rPr lang="en-US" altLang="ja-JP" smtClean="0"/>
              <a:t>4/16/2018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4050088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35E015AF-FF12-4672-AA19-A0786D93237D}" type="datetime1">
              <a:rPr lang="en-US" altLang="ja-JP" smtClean="0"/>
              <a:t>4/16/2018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51765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tHorz">
          <a:fgClr>
            <a:schemeClr val="bg2"/>
          </a:fgClr>
          <a:bgClr>
            <a:schemeClr val="bg1"/>
          </a:bgClr>
        </a:patt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93700" y="260350"/>
            <a:ext cx="8399463" cy="116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ja-JP" altLang="en-US" smtClean="0"/>
              <a:t>マスタ タイトルの書式設定</a:t>
            </a:r>
          </a:p>
        </p:txBody>
      </p:sp>
      <p:sp>
        <p:nvSpPr>
          <p:cNvPr id="1027" name="AutoShape 4"/>
          <p:cNvSpPr>
            <a:spLocks noChangeArrowheads="1"/>
          </p:cNvSpPr>
          <p:nvPr/>
        </p:nvSpPr>
        <p:spPr bwMode="auto">
          <a:xfrm>
            <a:off x="393700" y="1495425"/>
            <a:ext cx="8423275" cy="109538"/>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a:defRPr/>
            </a:pPr>
            <a:endParaRPr lang="ja-JP" altLang="en-US">
              <a:latin typeface="ＭＳ Ｐゴシック" charset="-128"/>
              <a:ea typeface="ＭＳ Ｐゴシック" charset="-128"/>
            </a:endParaRPr>
          </a:p>
        </p:txBody>
      </p:sp>
      <p:sp>
        <p:nvSpPr>
          <p:cNvPr id="1028" name="Line 5"/>
          <p:cNvSpPr>
            <a:spLocks noChangeShapeType="1"/>
          </p:cNvSpPr>
          <p:nvPr/>
        </p:nvSpPr>
        <p:spPr bwMode="auto">
          <a:xfrm flipV="1">
            <a:off x="393700" y="6316663"/>
            <a:ext cx="8388350" cy="1587"/>
          </a:xfrm>
          <a:prstGeom prst="line">
            <a:avLst/>
          </a:prstGeom>
          <a:noFill/>
          <a:ln w="3175">
            <a:solidFill>
              <a:schemeClr val="accent2"/>
            </a:solidFill>
            <a:round/>
            <a:headEnd/>
            <a:tailEnd/>
          </a:ln>
        </p:spPr>
        <p:txBody>
          <a:bodyPr/>
          <a:lstStyle/>
          <a:p>
            <a:pPr>
              <a:defRPr/>
            </a:pPr>
            <a:endParaRPr lang="ja-JP" altLang="en-US">
              <a:latin typeface="ＭＳ Ｐゴシック" charset="-128"/>
              <a:ea typeface="ＭＳ Ｐゴシック" charset="-128"/>
            </a:endParaRPr>
          </a:p>
        </p:txBody>
      </p:sp>
      <p:sp>
        <p:nvSpPr>
          <p:cNvPr id="38919" name="Rectangle 7"/>
          <p:cNvSpPr>
            <a:spLocks noGrp="1" noChangeArrowheads="1"/>
          </p:cNvSpPr>
          <p:nvPr>
            <p:ph type="ftr" sz="quarter" idx="3"/>
          </p:nvPr>
        </p:nvSpPr>
        <p:spPr bwMode="auto">
          <a:xfrm>
            <a:off x="395288" y="6389688"/>
            <a:ext cx="5408612" cy="279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ClrTx/>
              <a:buFontTx/>
              <a:buNone/>
              <a:defRPr kumimoji="0" sz="900" i="1">
                <a:latin typeface="+mn-lt"/>
                <a:ea typeface="ＭＳ Ｐゴシック" pitchFamily="50" charset="-128"/>
              </a:defRPr>
            </a:lvl1pPr>
          </a:lstStyle>
          <a:p>
            <a:pPr>
              <a:defRPr/>
            </a:pPr>
            <a:endParaRPr lang="en-US" altLang="ja-JP"/>
          </a:p>
        </p:txBody>
      </p:sp>
      <p:sp>
        <p:nvSpPr>
          <p:cNvPr id="38920" name="Rectangle 8"/>
          <p:cNvSpPr>
            <a:spLocks noGrp="1" noChangeArrowheads="1"/>
          </p:cNvSpPr>
          <p:nvPr>
            <p:ph type="sldNum" sz="quarter" idx="4"/>
          </p:nvPr>
        </p:nvSpPr>
        <p:spPr bwMode="auto">
          <a:xfrm>
            <a:off x="6337300" y="6389688"/>
            <a:ext cx="2482850" cy="279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ClrTx/>
              <a:buFontTx/>
              <a:buNone/>
              <a:defRPr kumimoji="0" sz="1200">
                <a:latin typeface="Verdana" panose="020B0604030504040204" pitchFamily="34" charset="0"/>
              </a:defRPr>
            </a:lvl1pPr>
          </a:lstStyle>
          <a:p>
            <a:fld id="{DC5C4AA4-B5A5-4F32-B931-7687BA783D7F}" type="slidenum">
              <a:rPr lang="en-US" altLang="ja-JP"/>
              <a:pPr/>
              <a:t>‹#›</a:t>
            </a:fld>
            <a:endParaRPr lang="en-US" altLang="ja-JP"/>
          </a:p>
        </p:txBody>
      </p:sp>
      <p:sp>
        <p:nvSpPr>
          <p:cNvPr id="1031" name="Text Box 9"/>
          <p:cNvSpPr txBox="1">
            <a:spLocks noChangeArrowheads="1"/>
          </p:cNvSpPr>
          <p:nvPr userDrawn="1"/>
        </p:nvSpPr>
        <p:spPr bwMode="auto">
          <a:xfrm>
            <a:off x="376238" y="914400"/>
            <a:ext cx="8372475" cy="366713"/>
          </a:xfrm>
          <a:prstGeom prst="rect">
            <a:avLst/>
          </a:prstGeom>
          <a:noFill/>
          <a:ln>
            <a:noFill/>
          </a:ln>
          <a:extLst/>
        </p:spPr>
        <p:txBody>
          <a:bodyPr>
            <a:spAutoFit/>
          </a:bodyPr>
          <a:lstStyle>
            <a:lvl1pPr eaLnBrk="0" hangingPunct="0">
              <a:defRPr kumimoji="1">
                <a:solidFill>
                  <a:schemeClr val="tx1"/>
                </a:solidFill>
                <a:latin typeface="ＭＳ Ｐゴシック" charset="-128"/>
                <a:ea typeface="ＭＳ Ｐゴシック" charset="-128"/>
              </a:defRPr>
            </a:lvl1pPr>
            <a:lvl2pPr marL="742950" indent="-285750" eaLnBrk="0" hangingPunct="0">
              <a:defRPr kumimoji="1">
                <a:solidFill>
                  <a:schemeClr val="tx1"/>
                </a:solidFill>
                <a:latin typeface="ＭＳ Ｐゴシック" charset="-128"/>
                <a:ea typeface="ＭＳ Ｐゴシック" charset="-128"/>
              </a:defRPr>
            </a:lvl2pPr>
            <a:lvl3pPr marL="1143000" indent="-228600" eaLnBrk="0" hangingPunct="0">
              <a:defRPr kumimoji="1">
                <a:solidFill>
                  <a:schemeClr val="tx1"/>
                </a:solidFill>
                <a:latin typeface="ＭＳ Ｐゴシック" charset="-128"/>
                <a:ea typeface="ＭＳ Ｐゴシック" charset="-128"/>
              </a:defRPr>
            </a:lvl3pPr>
            <a:lvl4pPr marL="1600200" indent="-228600" eaLnBrk="0" hangingPunct="0">
              <a:defRPr kumimoji="1">
                <a:solidFill>
                  <a:schemeClr val="tx1"/>
                </a:solidFill>
                <a:latin typeface="ＭＳ Ｐゴシック" charset="-128"/>
                <a:ea typeface="ＭＳ Ｐゴシック" charset="-128"/>
              </a:defRPr>
            </a:lvl4pPr>
            <a:lvl5pPr marL="2057400" indent="-228600" eaLnBrk="0" hangingPunct="0">
              <a:defRPr kumimoji="1">
                <a:solidFill>
                  <a:schemeClr val="tx1"/>
                </a:solidFill>
                <a:latin typeface="ＭＳ Ｐゴシック" charset="-128"/>
                <a:ea typeface="ＭＳ Ｐゴシック" charset="-128"/>
              </a:defRPr>
            </a:lvl5pPr>
            <a:lvl6pPr marL="2514600" indent="-228600" eaLnBrk="0" fontAlgn="base" hangingPunct="0">
              <a:spcBef>
                <a:spcPct val="20000"/>
              </a:spcBef>
              <a:spcAft>
                <a:spcPct val="0"/>
              </a:spcAft>
              <a:buClr>
                <a:schemeClr val="accent2"/>
              </a:buClr>
              <a:buFont typeface="Wingdings" pitchFamily="2" charset="2"/>
              <a:buChar char="•"/>
              <a:defRPr kumimoji="1">
                <a:solidFill>
                  <a:schemeClr val="tx1"/>
                </a:solidFill>
                <a:latin typeface="ＭＳ Ｐゴシック" charset="-128"/>
                <a:ea typeface="ＭＳ Ｐゴシック" charset="-128"/>
              </a:defRPr>
            </a:lvl6pPr>
            <a:lvl7pPr marL="2971800" indent="-228600" eaLnBrk="0" fontAlgn="base" hangingPunct="0">
              <a:spcBef>
                <a:spcPct val="20000"/>
              </a:spcBef>
              <a:spcAft>
                <a:spcPct val="0"/>
              </a:spcAft>
              <a:buClr>
                <a:schemeClr val="accent2"/>
              </a:buClr>
              <a:buFont typeface="Wingdings" pitchFamily="2" charset="2"/>
              <a:buChar char="•"/>
              <a:defRPr kumimoji="1">
                <a:solidFill>
                  <a:schemeClr val="tx1"/>
                </a:solidFill>
                <a:latin typeface="ＭＳ Ｐゴシック" charset="-128"/>
                <a:ea typeface="ＭＳ Ｐゴシック" charset="-128"/>
              </a:defRPr>
            </a:lvl7pPr>
            <a:lvl8pPr marL="3429000" indent="-228600" eaLnBrk="0" fontAlgn="base" hangingPunct="0">
              <a:spcBef>
                <a:spcPct val="20000"/>
              </a:spcBef>
              <a:spcAft>
                <a:spcPct val="0"/>
              </a:spcAft>
              <a:buClr>
                <a:schemeClr val="accent2"/>
              </a:buClr>
              <a:buFont typeface="Wingdings" pitchFamily="2" charset="2"/>
              <a:buChar char="•"/>
              <a:defRPr kumimoji="1">
                <a:solidFill>
                  <a:schemeClr val="tx1"/>
                </a:solidFill>
                <a:latin typeface="ＭＳ Ｐゴシック" charset="-128"/>
                <a:ea typeface="ＭＳ Ｐゴシック" charset="-128"/>
              </a:defRPr>
            </a:lvl8pPr>
            <a:lvl9pPr marL="3886200" indent="-228600" eaLnBrk="0" fontAlgn="base" hangingPunct="0">
              <a:spcBef>
                <a:spcPct val="20000"/>
              </a:spcBef>
              <a:spcAft>
                <a:spcPct val="0"/>
              </a:spcAft>
              <a:buClr>
                <a:schemeClr val="accent2"/>
              </a:buClr>
              <a:buFont typeface="Wingdings" pitchFamily="2" charset="2"/>
              <a:buChar char="•"/>
              <a:defRPr kumimoji="1">
                <a:solidFill>
                  <a:schemeClr val="tx1"/>
                </a:solidFill>
                <a:latin typeface="ＭＳ Ｐゴシック" charset="-128"/>
                <a:ea typeface="ＭＳ Ｐゴシック" charset="-128"/>
              </a:defRPr>
            </a:lvl9pPr>
          </a:lstStyle>
          <a:p>
            <a:pPr eaLnBrk="1" hangingPunct="1">
              <a:spcBef>
                <a:spcPct val="0"/>
              </a:spcBef>
              <a:buClrTx/>
              <a:buFontTx/>
              <a:buNone/>
              <a:defRPr/>
            </a:pPr>
            <a:endParaRPr lang="ja-JP" altLang="ja-JP" dirty="0" smtClean="0">
              <a:latin typeface="Verdana" pitchFamily="34" charset="0"/>
            </a:endParaRPr>
          </a:p>
        </p:txBody>
      </p:sp>
    </p:spTree>
  </p:cSld>
  <p:clrMap bg1="lt1" tx1="dk1" bg2="lt2" tx2="dk2" accent1="accent1" accent2="accent2" accent3="accent3" accent4="accent4" accent5="accent5" accent6="accent6" hlink="hlink" folHlink="folHlink"/>
  <p:sldLayoutIdLst>
    <p:sldLayoutId id="2147484069"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 id="2147484068" r:id="rId12"/>
  </p:sldLayoutIdLst>
  <p:timing>
    <p:tnLst>
      <p:par>
        <p:cTn id="1" dur="indefinite" restart="never" nodeType="tmRoot"/>
      </p:par>
    </p:tnLst>
  </p:timing>
  <p:hf hdr="0" ftr="0" dt="0"/>
  <p:txStyles>
    <p:title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Verdana" pitchFamily="34" charset="0"/>
          <a:ea typeface="ＭＳ Ｐゴシック" pitchFamily="50" charset="-128"/>
        </a:defRPr>
      </a:lvl2pPr>
      <a:lvl3pPr algn="l" rtl="0" eaLnBrk="0" fontAlgn="base" hangingPunct="0">
        <a:spcBef>
          <a:spcPct val="0"/>
        </a:spcBef>
        <a:spcAft>
          <a:spcPct val="0"/>
        </a:spcAft>
        <a:defRPr kumimoji="1" sz="4400">
          <a:solidFill>
            <a:schemeClr val="tx2"/>
          </a:solidFill>
          <a:latin typeface="Verdana" pitchFamily="34" charset="0"/>
          <a:ea typeface="ＭＳ Ｐゴシック" pitchFamily="50" charset="-128"/>
        </a:defRPr>
      </a:lvl3pPr>
      <a:lvl4pPr algn="l" rtl="0" eaLnBrk="0" fontAlgn="base" hangingPunct="0">
        <a:spcBef>
          <a:spcPct val="0"/>
        </a:spcBef>
        <a:spcAft>
          <a:spcPct val="0"/>
        </a:spcAft>
        <a:defRPr kumimoji="1" sz="4400">
          <a:solidFill>
            <a:schemeClr val="tx2"/>
          </a:solidFill>
          <a:latin typeface="Verdana" pitchFamily="34" charset="0"/>
          <a:ea typeface="ＭＳ Ｐゴシック" pitchFamily="50" charset="-128"/>
        </a:defRPr>
      </a:lvl4pPr>
      <a:lvl5pPr algn="l" rtl="0" eaLnBrk="0" fontAlgn="base" hangingPunct="0">
        <a:spcBef>
          <a:spcPct val="0"/>
        </a:spcBef>
        <a:spcAft>
          <a:spcPct val="0"/>
        </a:spcAft>
        <a:defRPr kumimoji="1" sz="4400">
          <a:solidFill>
            <a:schemeClr val="tx2"/>
          </a:solidFill>
          <a:latin typeface="Verdana" pitchFamily="34" charset="0"/>
          <a:ea typeface="ＭＳ Ｐゴシック" pitchFamily="50" charset="-128"/>
        </a:defRPr>
      </a:lvl5pPr>
      <a:lvl6pPr marL="457200" algn="l" rtl="0" fontAlgn="base">
        <a:spcBef>
          <a:spcPct val="0"/>
        </a:spcBef>
        <a:spcAft>
          <a:spcPct val="0"/>
        </a:spcAft>
        <a:defRPr kumimoji="1" sz="2400">
          <a:solidFill>
            <a:schemeClr val="tx2"/>
          </a:solidFill>
          <a:latin typeface="Verdana" pitchFamily="34" charset="0"/>
          <a:ea typeface="ＭＳ Ｐゴシック" pitchFamily="50" charset="-128"/>
        </a:defRPr>
      </a:lvl6pPr>
      <a:lvl7pPr marL="914400" algn="l" rtl="0" fontAlgn="base">
        <a:spcBef>
          <a:spcPct val="0"/>
        </a:spcBef>
        <a:spcAft>
          <a:spcPct val="0"/>
        </a:spcAft>
        <a:defRPr kumimoji="1" sz="2400">
          <a:solidFill>
            <a:schemeClr val="tx2"/>
          </a:solidFill>
          <a:latin typeface="Verdana" pitchFamily="34" charset="0"/>
          <a:ea typeface="ＭＳ Ｐゴシック" pitchFamily="50" charset="-128"/>
        </a:defRPr>
      </a:lvl7pPr>
      <a:lvl8pPr marL="1371600" algn="l" rtl="0" fontAlgn="base">
        <a:spcBef>
          <a:spcPct val="0"/>
        </a:spcBef>
        <a:spcAft>
          <a:spcPct val="0"/>
        </a:spcAft>
        <a:defRPr kumimoji="1" sz="2400">
          <a:solidFill>
            <a:schemeClr val="tx2"/>
          </a:solidFill>
          <a:latin typeface="Verdana" pitchFamily="34" charset="0"/>
          <a:ea typeface="ＭＳ Ｐゴシック" pitchFamily="50" charset="-128"/>
        </a:defRPr>
      </a:lvl8pPr>
      <a:lvl9pPr marL="1828800" algn="l" rtl="0" fontAlgn="base">
        <a:spcBef>
          <a:spcPct val="0"/>
        </a:spcBef>
        <a:spcAft>
          <a:spcPct val="0"/>
        </a:spcAft>
        <a:defRPr kumimoji="1" sz="2400">
          <a:solidFill>
            <a:schemeClr val="tx2"/>
          </a:solidFill>
          <a:latin typeface="Verdana" pitchFamily="34" charset="0"/>
          <a:ea typeface="ＭＳ Ｐゴシック" pitchFamily="50" charset="-128"/>
        </a:defRPr>
      </a:lvl9pPr>
    </p:titleStyle>
    <p:body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kumimoji="1" sz="24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Font typeface="Wingdings" panose="05000000000000000000" pitchFamily="2" charset="2"/>
        <a:buChar char="n"/>
        <a:defRPr kumimoji="1" sz="2000">
          <a:solidFill>
            <a:schemeClr val="tx1"/>
          </a:solidFill>
          <a:latin typeface="+mn-lt"/>
          <a:ea typeface="+mn-ea"/>
        </a:defRPr>
      </a:lvl2pPr>
      <a:lvl3pPr marL="1304925" indent="-395288" algn="l" rtl="0" eaLnBrk="0" fontAlgn="base" hangingPunct="0">
        <a:spcBef>
          <a:spcPct val="20000"/>
        </a:spcBef>
        <a:spcAft>
          <a:spcPct val="0"/>
        </a:spcAft>
        <a:buClr>
          <a:schemeClr val="accent2"/>
        </a:buClr>
        <a:buFont typeface="Wingdings" panose="05000000000000000000" pitchFamily="2" charset="2"/>
        <a:buChar char="o"/>
        <a:defRPr kumimoji="1">
          <a:solidFill>
            <a:schemeClr val="tx1"/>
          </a:solidFill>
          <a:latin typeface="+mn-lt"/>
          <a:ea typeface="+mn-ea"/>
        </a:defRPr>
      </a:lvl3pPr>
      <a:lvl4pPr marL="1693863" indent="-387350" algn="l" rtl="0" eaLnBrk="0" fontAlgn="base" hangingPunct="0">
        <a:spcBef>
          <a:spcPct val="20000"/>
        </a:spcBef>
        <a:spcAft>
          <a:spcPct val="0"/>
        </a:spcAft>
        <a:buClr>
          <a:schemeClr val="accent2"/>
        </a:buClr>
        <a:buFont typeface="Wingdings" panose="05000000000000000000" pitchFamily="2" charset="2"/>
        <a:buChar char="n"/>
        <a:defRPr kumimoji="1" sz="1600">
          <a:solidFill>
            <a:schemeClr val="tx1"/>
          </a:solidFill>
          <a:latin typeface="+mn-lt"/>
          <a:ea typeface="+mn-ea"/>
        </a:defRPr>
      </a:lvl4pPr>
      <a:lvl5pPr marL="2093913" indent="-398463" algn="l" rtl="0" eaLnBrk="0" fontAlgn="base" hangingPunct="0">
        <a:spcBef>
          <a:spcPct val="25000"/>
        </a:spcBef>
        <a:spcAft>
          <a:spcPct val="0"/>
        </a:spcAft>
        <a:buClr>
          <a:schemeClr val="accent2"/>
        </a:buClr>
        <a:buFont typeface="Wingdings" panose="05000000000000000000" pitchFamily="2" charset="2"/>
        <a:buChar char="§"/>
        <a:defRPr kumimoji="1" sz="1400">
          <a:solidFill>
            <a:schemeClr val="tx1"/>
          </a:solidFill>
          <a:latin typeface="+mn-lt"/>
          <a:ea typeface="+mn-ea"/>
        </a:defRPr>
      </a:lvl5pPr>
      <a:lvl6pPr marL="2551113" indent="-398463" algn="l" rtl="0" fontAlgn="base">
        <a:spcBef>
          <a:spcPct val="25000"/>
        </a:spcBef>
        <a:spcAft>
          <a:spcPct val="0"/>
        </a:spcAft>
        <a:buClr>
          <a:schemeClr val="accent2"/>
        </a:buClr>
        <a:buFont typeface="Wingdings" pitchFamily="2" charset="2"/>
        <a:buChar char="§"/>
        <a:defRPr kumimoji="1" sz="1400">
          <a:solidFill>
            <a:schemeClr val="tx1"/>
          </a:solidFill>
          <a:latin typeface="+mn-lt"/>
          <a:ea typeface="+mn-ea"/>
        </a:defRPr>
      </a:lvl6pPr>
      <a:lvl7pPr marL="3008313" indent="-398463" algn="l" rtl="0" fontAlgn="base">
        <a:spcBef>
          <a:spcPct val="25000"/>
        </a:spcBef>
        <a:spcAft>
          <a:spcPct val="0"/>
        </a:spcAft>
        <a:buClr>
          <a:schemeClr val="accent2"/>
        </a:buClr>
        <a:buFont typeface="Wingdings" pitchFamily="2" charset="2"/>
        <a:buChar char="§"/>
        <a:defRPr kumimoji="1" sz="1400">
          <a:solidFill>
            <a:schemeClr val="tx1"/>
          </a:solidFill>
          <a:latin typeface="+mn-lt"/>
          <a:ea typeface="+mn-ea"/>
        </a:defRPr>
      </a:lvl7pPr>
      <a:lvl8pPr marL="3465513" indent="-398463" algn="l" rtl="0" fontAlgn="base">
        <a:spcBef>
          <a:spcPct val="25000"/>
        </a:spcBef>
        <a:spcAft>
          <a:spcPct val="0"/>
        </a:spcAft>
        <a:buClr>
          <a:schemeClr val="accent2"/>
        </a:buClr>
        <a:buFont typeface="Wingdings" pitchFamily="2" charset="2"/>
        <a:buChar char="§"/>
        <a:defRPr kumimoji="1" sz="1400">
          <a:solidFill>
            <a:schemeClr val="tx1"/>
          </a:solidFill>
          <a:latin typeface="+mn-lt"/>
          <a:ea typeface="+mn-ea"/>
        </a:defRPr>
      </a:lvl8pPr>
      <a:lvl9pPr marL="3922713" indent="-398463" algn="l" rtl="0" fontAlgn="base">
        <a:spcBef>
          <a:spcPct val="25000"/>
        </a:spcBef>
        <a:spcAft>
          <a:spcPct val="0"/>
        </a:spcAft>
        <a:buClr>
          <a:schemeClr val="accent2"/>
        </a:buClr>
        <a:buFont typeface="Wingdings" pitchFamily="2" charset="2"/>
        <a:buChar char="§"/>
        <a:defRPr kumimoji="1" sz="14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417638" y="977900"/>
            <a:ext cx="7269162"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GB"/>
              <a:t>Click to edit Master title style</a:t>
            </a:r>
            <a:endParaRPr lang="en-US"/>
          </a:p>
        </p:txBody>
      </p:sp>
      <p:sp>
        <p:nvSpPr>
          <p:cNvPr id="1027" name="Text Placeholder 2"/>
          <p:cNvSpPr>
            <a:spLocks noGrp="1"/>
          </p:cNvSpPr>
          <p:nvPr>
            <p:ph type="body" idx="1"/>
          </p:nvPr>
        </p:nvSpPr>
        <p:spPr bwMode="auto">
          <a:xfrm>
            <a:off x="1417638" y="2166938"/>
            <a:ext cx="7269162" cy="3959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fld id="{6E35DEDA-6DAE-874F-A06E-C354BE241684}" type="datetimeFigureOut">
              <a:rPr lang="en-US"/>
              <a:pPr/>
              <a:t>4/16/2018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D9A3C163-39A3-554E-8E33-BFFEA19AF730}" type="slidenum">
              <a:rPr lang="en-US"/>
              <a:pPr/>
              <a:t>‹#›</a:t>
            </a:fld>
            <a:endParaRPr lang="en-US"/>
          </a:p>
        </p:txBody>
      </p:sp>
    </p:spTree>
    <p:extLst>
      <p:ext uri="{BB962C8B-B14F-4D97-AF65-F5344CB8AC3E}">
        <p14:creationId xmlns:p14="http://schemas.microsoft.com/office/powerpoint/2010/main" val="2548454392"/>
      </p:ext>
    </p:extLst>
  </p:cSld>
  <p:clrMap bg1="lt1" tx1="dk1" bg2="lt2" tx2="dk2" accent1="accent1" accent2="accent2" accent3="accent3" accent4="accent4" accent5="accent5" accent6="accent6" hlink="hlink" folHlink="folHlink"/>
  <p:sldLayoutIdLst>
    <p:sldLayoutId id="2147484071" r:id="rId1"/>
    <p:sldLayoutId id="2147484072" r:id="rId2"/>
    <p:sldLayoutId id="2147484073" r:id="rId3"/>
    <p:sldLayoutId id="2147484074" r:id="rId4"/>
    <p:sldLayoutId id="2147484075" r:id="rId5"/>
    <p:sldLayoutId id="2147484076" r:id="rId6"/>
    <p:sldLayoutId id="2147484077" r:id="rId7"/>
    <p:sldLayoutId id="2147484078" r:id="rId8"/>
    <p:sldLayoutId id="2147484079" r:id="rId9"/>
    <p:sldLayoutId id="2147484080" r:id="rId10"/>
    <p:sldLayoutId id="2147484081" r:id="rId11"/>
  </p:sldLayoutIdLst>
  <p:txStyles>
    <p:titleStyle>
      <a:lvl1pPr algn="l" defTabSz="457200" rtl="0" eaLnBrk="0" fontAlgn="base" hangingPunct="0">
        <a:spcBef>
          <a:spcPct val="0"/>
        </a:spcBef>
        <a:spcAft>
          <a:spcPct val="0"/>
        </a:spcAft>
        <a:defRPr sz="3600" kern="1200">
          <a:solidFill>
            <a:schemeClr val="tx1"/>
          </a:solidFill>
          <a:latin typeface="+mj-lt"/>
          <a:ea typeface="MS PGothic" pitchFamily="34" charset="-128"/>
          <a:cs typeface="MS PGothic" charset="0"/>
        </a:defRPr>
      </a:lvl1pPr>
      <a:lvl2pPr algn="l" defTabSz="457200" rtl="0" eaLnBrk="0" fontAlgn="base" hangingPunct="0">
        <a:spcBef>
          <a:spcPct val="0"/>
        </a:spcBef>
        <a:spcAft>
          <a:spcPct val="0"/>
        </a:spcAft>
        <a:defRPr sz="3600">
          <a:solidFill>
            <a:schemeClr val="tx1"/>
          </a:solidFill>
          <a:latin typeface="Calibri" pitchFamily="34" charset="0"/>
          <a:ea typeface="MS PGothic" pitchFamily="34" charset="-128"/>
          <a:cs typeface="MS PGothic" charset="0"/>
        </a:defRPr>
      </a:lvl2pPr>
      <a:lvl3pPr algn="l" defTabSz="457200" rtl="0" eaLnBrk="0" fontAlgn="base" hangingPunct="0">
        <a:spcBef>
          <a:spcPct val="0"/>
        </a:spcBef>
        <a:spcAft>
          <a:spcPct val="0"/>
        </a:spcAft>
        <a:defRPr sz="3600">
          <a:solidFill>
            <a:schemeClr val="tx1"/>
          </a:solidFill>
          <a:latin typeface="Calibri" pitchFamily="34" charset="0"/>
          <a:ea typeface="MS PGothic" pitchFamily="34" charset="-128"/>
          <a:cs typeface="MS PGothic" charset="0"/>
        </a:defRPr>
      </a:lvl3pPr>
      <a:lvl4pPr algn="l" defTabSz="457200" rtl="0" eaLnBrk="0" fontAlgn="base" hangingPunct="0">
        <a:spcBef>
          <a:spcPct val="0"/>
        </a:spcBef>
        <a:spcAft>
          <a:spcPct val="0"/>
        </a:spcAft>
        <a:defRPr sz="3600">
          <a:solidFill>
            <a:schemeClr val="tx1"/>
          </a:solidFill>
          <a:latin typeface="Calibri" pitchFamily="34" charset="0"/>
          <a:ea typeface="MS PGothic" pitchFamily="34" charset="-128"/>
          <a:cs typeface="MS PGothic" charset="0"/>
        </a:defRPr>
      </a:lvl4pPr>
      <a:lvl5pPr algn="l" defTabSz="457200" rtl="0" eaLnBrk="0" fontAlgn="base" hangingPunct="0">
        <a:spcBef>
          <a:spcPct val="0"/>
        </a:spcBef>
        <a:spcAft>
          <a:spcPct val="0"/>
        </a:spcAft>
        <a:defRPr sz="3600">
          <a:solidFill>
            <a:schemeClr val="tx1"/>
          </a:solidFill>
          <a:latin typeface="Calibri" pitchFamily="34" charset="0"/>
          <a:ea typeface="MS PGothic" pitchFamily="34" charset="-128"/>
          <a:cs typeface="MS PGothic" charset="0"/>
        </a:defRPr>
      </a:lvl5pPr>
      <a:lvl6pPr marL="457200" algn="ctr" defTabSz="457200" rtl="0" fontAlgn="base">
        <a:spcBef>
          <a:spcPct val="0"/>
        </a:spcBef>
        <a:spcAft>
          <a:spcPct val="0"/>
        </a:spcAft>
        <a:defRPr sz="4400">
          <a:solidFill>
            <a:schemeClr val="tx1"/>
          </a:solidFill>
          <a:latin typeface="Calibri" pitchFamily="34" charset="0"/>
          <a:ea typeface="MS PGothic" pitchFamily="34" charset="-128"/>
        </a:defRPr>
      </a:lvl6pPr>
      <a:lvl7pPr marL="914400" algn="ctr" defTabSz="457200" rtl="0" fontAlgn="base">
        <a:spcBef>
          <a:spcPct val="0"/>
        </a:spcBef>
        <a:spcAft>
          <a:spcPct val="0"/>
        </a:spcAft>
        <a:defRPr sz="4400">
          <a:solidFill>
            <a:schemeClr val="tx1"/>
          </a:solidFill>
          <a:latin typeface="Calibri" pitchFamily="34" charset="0"/>
          <a:ea typeface="MS PGothic" pitchFamily="34" charset="-128"/>
        </a:defRPr>
      </a:lvl7pPr>
      <a:lvl8pPr marL="1371600" algn="ctr" defTabSz="457200" rtl="0" fontAlgn="base">
        <a:spcBef>
          <a:spcPct val="0"/>
        </a:spcBef>
        <a:spcAft>
          <a:spcPct val="0"/>
        </a:spcAft>
        <a:defRPr sz="4400">
          <a:solidFill>
            <a:schemeClr val="tx1"/>
          </a:solidFill>
          <a:latin typeface="Calibri" pitchFamily="34" charset="0"/>
          <a:ea typeface="MS PGothic" pitchFamily="34" charset="-128"/>
        </a:defRPr>
      </a:lvl8pPr>
      <a:lvl9pPr marL="1828800" algn="ctr" defTabSz="457200" rtl="0" fontAlgn="base">
        <a:spcBef>
          <a:spcPct val="0"/>
        </a:spcBef>
        <a:spcAft>
          <a:spcPct val="0"/>
        </a:spcAft>
        <a:defRPr sz="4400">
          <a:solidFill>
            <a:schemeClr val="tx1"/>
          </a:solidFill>
          <a:latin typeface="Calibri" pitchFamily="34" charset="0"/>
          <a:ea typeface="MS PGothic" pitchFamily="34"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S PGothic" pitchFamily="34" charset="-128"/>
          <a:cs typeface="MS PGothic"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S PGothic" pitchFamily="34" charset="-128"/>
          <a:cs typeface="MS PGothic" charset="0"/>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S PGothic" pitchFamily="34" charset="-128"/>
          <a:cs typeface="MS PGothic" charset="0"/>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EDD978AA-80FB-4B40-B424-0E57CE9A8DB0}" type="datetime1">
              <a:rPr lang="en-US" altLang="ja-JP" smtClean="0"/>
              <a:t>4/16/2018</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smtClean="0"/>
              <a:pPr/>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5716518"/>
      </p:ext>
    </p:extLst>
  </p:cSld>
  <p:clrMap bg1="lt1" tx1="dk1" bg2="lt2" tx2="dk2" accent1="accent1" accent2="accent2" accent3="accent3" accent4="accent4" accent5="accent5" accent6="accent6" hlink="hlink" folHlink="folHlink"/>
  <p:sldLayoutIdLst>
    <p:sldLayoutId id="2147484083" r:id="rId1"/>
    <p:sldLayoutId id="2147484084" r:id="rId2"/>
    <p:sldLayoutId id="2147484085" r:id="rId3"/>
    <p:sldLayoutId id="2147484086" r:id="rId4"/>
    <p:sldLayoutId id="2147484087" r:id="rId5"/>
    <p:sldLayoutId id="2147484088" r:id="rId6"/>
    <p:sldLayoutId id="2147484089" r:id="rId7"/>
    <p:sldLayoutId id="2147484090" r:id="rId8"/>
    <p:sldLayoutId id="2147484091" r:id="rId9"/>
    <p:sldLayoutId id="2147484092" r:id="rId10"/>
    <p:sldLayoutId id="2147484093" r:id="rId11"/>
  </p:sldLayoutIdLst>
  <p:hf hdr="0" ft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hyperlink" Target="http://retractionwatch.com/the-retraction-watch-leaderboard/" TargetMode="External"/><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4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19.gif"/><Relationship Id="rId3" Type="http://schemas.openxmlformats.org/officeDocument/2006/relationships/image" Target="../media/image49.jpeg"/><Relationship Id="rId7" Type="http://schemas.openxmlformats.org/officeDocument/2006/relationships/image" Target="../media/image5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 Id="rId9" Type="http://schemas.openxmlformats.org/officeDocument/2006/relationships/image" Target="../media/image5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7.jpeg"/><Relationship Id="rId4" Type="http://schemas.openxmlformats.org/officeDocument/2006/relationships/image" Target="../media/image56.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5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4.png"/><Relationship Id="rId4" Type="http://schemas.openxmlformats.org/officeDocument/2006/relationships/image" Target="../media/image63.png"/></Relationships>
</file>

<file path=ppt/slides/_rels/slide5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457200"/>
            <a:ext cx="7772400" cy="2227263"/>
          </a:xfrm>
        </p:spPr>
        <p:txBody>
          <a:bodyPr/>
          <a:lstStyle/>
          <a:p>
            <a:pPr eaLnBrk="1" hangingPunct="1">
              <a:lnSpc>
                <a:spcPct val="110000"/>
              </a:lnSpc>
            </a:pPr>
            <a:r>
              <a:rPr lang="en-US" altLang="ja-JP" sz="3200" dirty="0" smtClean="0"/>
              <a:t>The Open Science Trend</a:t>
            </a:r>
            <a:br>
              <a:rPr lang="en-US" altLang="ja-JP" sz="3200" dirty="0" smtClean="0"/>
            </a:br>
            <a:r>
              <a:rPr lang="en-US" altLang="ja-JP" sz="2800" dirty="0" smtClean="0"/>
              <a:t>and the Role of University Libraries</a:t>
            </a:r>
            <a:endParaRPr lang="ja-JP" altLang="en-US" sz="3600" dirty="0" smtClean="0"/>
          </a:p>
        </p:txBody>
      </p:sp>
      <p:sp>
        <p:nvSpPr>
          <p:cNvPr id="3075" name="Rectangle 3"/>
          <p:cNvSpPr>
            <a:spLocks noGrp="1" noChangeArrowheads="1"/>
          </p:cNvSpPr>
          <p:nvPr>
            <p:ph type="subTitle" idx="1"/>
          </p:nvPr>
        </p:nvSpPr>
        <p:spPr>
          <a:xfrm>
            <a:off x="0" y="3209925"/>
            <a:ext cx="9144000" cy="29860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ja-JP" sz="2000" dirty="0" smtClean="0"/>
              <a:t>WS on Next Generation Repositories</a:t>
            </a:r>
          </a:p>
          <a:p>
            <a:pPr eaLnBrk="1" hangingPunct="1">
              <a:spcBef>
                <a:spcPct val="0"/>
              </a:spcBef>
            </a:pPr>
            <a:endParaRPr lang="en-US" altLang="ja-JP" sz="1800" dirty="0" smtClean="0"/>
          </a:p>
          <a:p>
            <a:pPr eaLnBrk="1" hangingPunct="1">
              <a:spcBef>
                <a:spcPct val="0"/>
              </a:spcBef>
            </a:pPr>
            <a:r>
              <a:rPr lang="en-US" altLang="ja-JP" sz="1800" dirty="0" smtClean="0"/>
              <a:t>April 12, 2018</a:t>
            </a:r>
          </a:p>
          <a:p>
            <a:pPr eaLnBrk="1" hangingPunct="1">
              <a:spcBef>
                <a:spcPct val="0"/>
              </a:spcBef>
            </a:pPr>
            <a:endParaRPr lang="ja-JP" altLang="en-US" sz="1400" dirty="0" smtClean="0"/>
          </a:p>
          <a:p>
            <a:pPr eaLnBrk="1" hangingPunct="1">
              <a:spcBef>
                <a:spcPct val="0"/>
              </a:spcBef>
            </a:pPr>
            <a:r>
              <a:rPr lang="en-US" altLang="ja-JP" sz="2400" dirty="0" smtClean="0"/>
              <a:t>Miho Funamori</a:t>
            </a:r>
          </a:p>
          <a:p>
            <a:pPr eaLnBrk="1" hangingPunct="1">
              <a:spcBef>
                <a:spcPct val="0"/>
              </a:spcBef>
            </a:pPr>
            <a:r>
              <a:rPr lang="en-US" altLang="ja-JP" sz="2000" dirty="0" smtClean="0"/>
              <a:t>National Institute of Informatics</a:t>
            </a:r>
            <a:endParaRPr lang="ja-JP" altLang="en-US" sz="20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タイトル 1"/>
          <p:cNvSpPr>
            <a:spLocks noGrp="1"/>
          </p:cNvSpPr>
          <p:nvPr>
            <p:ph type="title"/>
          </p:nvPr>
        </p:nvSpPr>
        <p:spPr/>
        <p:txBody>
          <a:bodyPr/>
          <a:lstStyle/>
          <a:p>
            <a:r>
              <a:rPr lang="en-US" altLang="ja-JP" dirty="0" smtClean="0"/>
              <a:t>Outline</a:t>
            </a:r>
            <a:endParaRPr lang="ja-JP" altLang="en-US" dirty="0" smtClean="0"/>
          </a:p>
        </p:txBody>
      </p:sp>
      <p:sp>
        <p:nvSpPr>
          <p:cNvPr id="4099" name="コンテンツ プレースホルダー 2"/>
          <p:cNvSpPr>
            <a:spLocks noGrp="1"/>
          </p:cNvSpPr>
          <p:nvPr>
            <p:ph idx="1"/>
          </p:nvPr>
        </p:nvSpPr>
        <p:spPr bwMode="auto">
          <a:xfrm>
            <a:off x="393700" y="1744652"/>
            <a:ext cx="8233200" cy="478473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539750" indent="-539750">
              <a:spcBef>
                <a:spcPts val="1200"/>
              </a:spcBef>
              <a:buFont typeface="Verdana" panose="020B0604030504040204" pitchFamily="34" charset="0"/>
              <a:buAutoNum type="arabicPeriod"/>
            </a:pPr>
            <a:r>
              <a:rPr lang="en-US" altLang="ja-JP" sz="3200" dirty="0" smtClean="0"/>
              <a:t>What is Open Science?</a:t>
            </a:r>
          </a:p>
          <a:p>
            <a:pPr marL="539750" indent="-539750">
              <a:spcBef>
                <a:spcPts val="1800"/>
              </a:spcBef>
              <a:buFont typeface="Verdana" panose="020B0604030504040204" pitchFamily="34" charset="0"/>
              <a:buAutoNum type="arabicPeriod"/>
            </a:pPr>
            <a:r>
              <a:rPr lang="en-US" altLang="ja-JP" sz="3200" dirty="0" smtClean="0"/>
              <a:t>Policy Developments</a:t>
            </a:r>
          </a:p>
          <a:p>
            <a:pPr marL="539750" indent="-539750">
              <a:spcBef>
                <a:spcPts val="1800"/>
              </a:spcBef>
              <a:buFont typeface="Verdana" panose="020B0604030504040204" pitchFamily="34" charset="0"/>
              <a:buAutoNum type="arabicPeriod"/>
            </a:pPr>
            <a:r>
              <a:rPr lang="en-US" altLang="ja-JP" sz="3200" dirty="0" smtClean="0"/>
              <a:t>Drivers</a:t>
            </a:r>
          </a:p>
          <a:p>
            <a:pPr marL="539750" indent="-539750">
              <a:spcBef>
                <a:spcPts val="1800"/>
              </a:spcBef>
              <a:buFont typeface="Verdana" panose="020B0604030504040204" pitchFamily="34" charset="0"/>
              <a:buAutoNum type="arabicPeriod"/>
            </a:pPr>
            <a:r>
              <a:rPr lang="en-US" altLang="ja-JP" sz="3200" dirty="0" smtClean="0"/>
              <a:t>Challenges of Open Science</a:t>
            </a:r>
          </a:p>
          <a:p>
            <a:pPr marL="539750" indent="-539750">
              <a:spcBef>
                <a:spcPts val="1800"/>
              </a:spcBef>
              <a:buFont typeface="Verdana" panose="020B0604030504040204" pitchFamily="34" charset="0"/>
              <a:buAutoNum type="arabicPeriod"/>
            </a:pPr>
            <a:r>
              <a:rPr lang="en-US" altLang="ja-JP" sz="3200" dirty="0" smtClean="0"/>
              <a:t>Role of University Libraries in Open Science Era</a:t>
            </a:r>
            <a:endParaRPr lang="ja-JP" altLang="en-US" sz="2800" dirty="0" smtClean="0"/>
          </a:p>
        </p:txBody>
      </p:sp>
      <p:sp>
        <p:nvSpPr>
          <p:cNvPr id="4" name="スライド番号プレースホルダー 3"/>
          <p:cNvSpPr>
            <a:spLocks noGrp="1"/>
          </p:cNvSpPr>
          <p:nvPr>
            <p:ph type="sldNum" sz="quarter" idx="11"/>
          </p:nvPr>
        </p:nvSpPr>
        <p:spPr/>
        <p:txBody>
          <a:bodyPr/>
          <a:lstStyle>
            <a:lvl1pPr eaLnBrk="0" hangingPunct="0">
              <a:defRPr kumimoji="1">
                <a:solidFill>
                  <a:schemeClr val="tx1"/>
                </a:solidFill>
                <a:latin typeface="ＭＳ Ｐゴシック" panose="020B0600070205080204" pitchFamily="50" charset="-128"/>
                <a:ea typeface="ＭＳ Ｐゴシック" panose="020B0600070205080204" pitchFamily="50" charset="-128"/>
              </a:defRPr>
            </a:lvl1pPr>
            <a:lvl2pPr marL="742950" indent="-285750" eaLnBrk="0" hangingPunct="0">
              <a:defRPr kumimoji="1">
                <a:solidFill>
                  <a:schemeClr val="tx1"/>
                </a:solidFill>
                <a:latin typeface="ＭＳ Ｐゴシック" panose="020B0600070205080204" pitchFamily="50" charset="-128"/>
                <a:ea typeface="ＭＳ Ｐゴシック" panose="020B0600070205080204" pitchFamily="50" charset="-128"/>
              </a:defRPr>
            </a:lvl2pPr>
            <a:lvl3pPr marL="11430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3pPr>
            <a:lvl4pPr marL="16002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4pPr>
            <a:lvl5pPr marL="20574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9pPr>
          </a:lstStyle>
          <a:p>
            <a:pPr eaLnBrk="1" hangingPunct="1"/>
            <a:fld id="{88D4A97C-677B-4B4F-9EC2-B29AA20B07EC}" type="slidenum">
              <a:rPr kumimoji="0" lang="en-US" altLang="ja-JP">
                <a:latin typeface="Verdana" panose="020B0604030504040204" pitchFamily="34" charset="0"/>
              </a:rPr>
              <a:pPr eaLnBrk="1" hangingPunct="1"/>
              <a:t>1</a:t>
            </a:fld>
            <a:endParaRPr kumimoji="0" lang="en-US" altLang="ja-JP">
              <a:latin typeface="Verdana" panose="020B060403050404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1"/>
          </p:nvPr>
        </p:nvSpPr>
        <p:spPr/>
        <p:txBody>
          <a:bodyPr/>
          <a:lstStyle>
            <a:lvl1pPr eaLnBrk="0" hangingPunct="0">
              <a:defRPr kumimoji="1">
                <a:solidFill>
                  <a:schemeClr val="tx1"/>
                </a:solidFill>
                <a:latin typeface="ＭＳ Ｐゴシック" panose="020B0600070205080204" pitchFamily="50" charset="-128"/>
                <a:ea typeface="ＭＳ Ｐゴシック" panose="020B0600070205080204" pitchFamily="50" charset="-128"/>
              </a:defRPr>
            </a:lvl1pPr>
            <a:lvl2pPr marL="742950" indent="-285750" eaLnBrk="0" hangingPunct="0">
              <a:defRPr kumimoji="1">
                <a:solidFill>
                  <a:schemeClr val="tx1"/>
                </a:solidFill>
                <a:latin typeface="ＭＳ Ｐゴシック" panose="020B0600070205080204" pitchFamily="50" charset="-128"/>
                <a:ea typeface="ＭＳ Ｐゴシック" panose="020B0600070205080204" pitchFamily="50" charset="-128"/>
              </a:defRPr>
            </a:lvl2pPr>
            <a:lvl3pPr marL="11430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3pPr>
            <a:lvl4pPr marL="16002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4pPr>
            <a:lvl5pPr marL="20574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9pPr>
          </a:lstStyle>
          <a:p>
            <a:pPr eaLnBrk="1" hangingPunct="1"/>
            <a:fld id="{237AB865-5CFA-444E-A8AA-D2CE8FF11961}" type="slidenum">
              <a:rPr kumimoji="0" lang="en-US" altLang="ja-JP">
                <a:latin typeface="Verdana" panose="020B0604030504040204" pitchFamily="34" charset="0"/>
              </a:rPr>
              <a:pPr eaLnBrk="1" hangingPunct="1"/>
              <a:t>2</a:t>
            </a:fld>
            <a:endParaRPr kumimoji="0" lang="en-US" altLang="ja-JP">
              <a:latin typeface="Verdana" panose="020B0604030504040204" pitchFamily="34" charset="0"/>
            </a:endParaRPr>
          </a:p>
        </p:txBody>
      </p:sp>
      <p:sp>
        <p:nvSpPr>
          <p:cNvPr id="5" name="正方形/長方形 4"/>
          <p:cNvSpPr/>
          <p:nvPr/>
        </p:nvSpPr>
        <p:spPr bwMode="auto">
          <a:xfrm>
            <a:off x="407988" y="2462213"/>
            <a:ext cx="8366125" cy="1371600"/>
          </a:xfrm>
          <a:prstGeom prst="rect">
            <a:avLst/>
          </a:prstGeom>
          <a:solidFill>
            <a:schemeClr val="bg1"/>
          </a:solidFill>
          <a:ln w="9525" cap="flat" cmpd="sng" algn="ctr">
            <a:solidFill>
              <a:schemeClr val="bg1">
                <a:lumMod val="75000"/>
              </a:schemeClr>
            </a:solidFill>
            <a:prstDash val="solid"/>
            <a:round/>
            <a:headEnd type="none" w="med" len="med"/>
            <a:tailEnd type="none" w="med" len="med"/>
          </a:ln>
          <a:effectLst>
            <a:outerShdw blurRad="50800" dist="38100" dir="2700000" algn="tl" rotWithShape="0">
              <a:prstClr val="black">
                <a:alpha val="40000"/>
              </a:prstClr>
            </a:outerShdw>
          </a:effectLst>
        </p:spPr>
        <p:txBody>
          <a:bodyPr anchor="ctr"/>
          <a:lstStyle/>
          <a:p>
            <a:pPr algn="ctr">
              <a:buFont typeface="Wingdings" panose="05000000000000000000" pitchFamily="2" charset="2"/>
              <a:buNone/>
              <a:defRPr/>
            </a:pPr>
            <a:r>
              <a:rPr lang="en-US" altLang="ja-JP" sz="4400" dirty="0" smtClean="0">
                <a:solidFill>
                  <a:srgbClr val="C00000"/>
                </a:solidFill>
                <a:latin typeface="+mn-lt"/>
              </a:rPr>
              <a:t>1. </a:t>
            </a:r>
            <a:r>
              <a:rPr lang="en-US" altLang="ja-JP" sz="4400" dirty="0">
                <a:latin typeface="+mn-lt"/>
              </a:rPr>
              <a:t>What is </a:t>
            </a:r>
            <a:r>
              <a:rPr lang="en-US" altLang="ja-JP" sz="4400" dirty="0" smtClean="0">
                <a:latin typeface="+mn-lt"/>
              </a:rPr>
              <a:t>Open Science?</a:t>
            </a:r>
            <a:endParaRPr lang="ja-JP" altLang="en-US" sz="4400" dirty="0">
              <a:latin typeface="+mn-l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1"/>
          </p:nvPr>
        </p:nvSpPr>
        <p:spPr/>
        <p:txBody>
          <a:bodyPr/>
          <a:lstStyle/>
          <a:p>
            <a:fld id="{38E7A1E2-181F-4C6A-AD2F-4F946324B6FA}" type="slidenum">
              <a:rPr lang="en-US" altLang="ja-JP" smtClean="0"/>
              <a:pPr/>
              <a:t>3</a:t>
            </a:fld>
            <a:endParaRPr lang="en-US" altLang="ja-JP"/>
          </a:p>
        </p:txBody>
      </p:sp>
      <p:pic>
        <p:nvPicPr>
          <p:cNvPr id="3" name="Picture 74" descr="考えている人"/>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150705" y="2613402"/>
            <a:ext cx="2278070" cy="2278070"/>
          </a:xfrm>
          <a:prstGeom prst="rect">
            <a:avLst/>
          </a:prstGeom>
          <a:noFill/>
          <a:extLst>
            <a:ext uri="{909E8E84-426E-40DD-AFC4-6F175D3DCCD1}">
              <a14:hiddenFill xmlns:a14="http://schemas.microsoft.com/office/drawing/2010/main">
                <a:solidFill>
                  <a:srgbClr val="FFFFFF"/>
                </a:solidFill>
              </a14:hiddenFill>
            </a:ext>
          </a:extLst>
        </p:spPr>
      </p:pic>
      <p:sp>
        <p:nvSpPr>
          <p:cNvPr id="4" name="タイトル 1"/>
          <p:cNvSpPr txBox="1">
            <a:spLocks/>
          </p:cNvSpPr>
          <p:nvPr/>
        </p:nvSpPr>
        <p:spPr>
          <a:xfrm>
            <a:off x="184298" y="701749"/>
            <a:ext cx="8959702" cy="719064"/>
          </a:xfrm>
          <a:prstGeom prst="rect">
            <a:avLst/>
          </a:prstGeom>
        </p:spPr>
        <p:txBody>
          <a:bodyPr/>
          <a:lst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Verdana" pitchFamily="34" charset="0"/>
                <a:ea typeface="ＭＳ Ｐゴシック" pitchFamily="50" charset="-128"/>
              </a:defRPr>
            </a:lvl2pPr>
            <a:lvl3pPr algn="l" rtl="0" eaLnBrk="0" fontAlgn="base" hangingPunct="0">
              <a:spcBef>
                <a:spcPct val="0"/>
              </a:spcBef>
              <a:spcAft>
                <a:spcPct val="0"/>
              </a:spcAft>
              <a:defRPr kumimoji="1" sz="4400">
                <a:solidFill>
                  <a:schemeClr val="tx2"/>
                </a:solidFill>
                <a:latin typeface="Verdana" pitchFamily="34" charset="0"/>
                <a:ea typeface="ＭＳ Ｐゴシック" pitchFamily="50" charset="-128"/>
              </a:defRPr>
            </a:lvl3pPr>
            <a:lvl4pPr algn="l" rtl="0" eaLnBrk="0" fontAlgn="base" hangingPunct="0">
              <a:spcBef>
                <a:spcPct val="0"/>
              </a:spcBef>
              <a:spcAft>
                <a:spcPct val="0"/>
              </a:spcAft>
              <a:defRPr kumimoji="1" sz="4400">
                <a:solidFill>
                  <a:schemeClr val="tx2"/>
                </a:solidFill>
                <a:latin typeface="Verdana" pitchFamily="34" charset="0"/>
                <a:ea typeface="ＭＳ Ｐゴシック" pitchFamily="50" charset="-128"/>
              </a:defRPr>
            </a:lvl4pPr>
            <a:lvl5pPr algn="l" rtl="0" eaLnBrk="0" fontAlgn="base" hangingPunct="0">
              <a:spcBef>
                <a:spcPct val="0"/>
              </a:spcBef>
              <a:spcAft>
                <a:spcPct val="0"/>
              </a:spcAft>
              <a:defRPr kumimoji="1" sz="4400">
                <a:solidFill>
                  <a:schemeClr val="tx2"/>
                </a:solidFill>
                <a:latin typeface="Verdana" pitchFamily="34" charset="0"/>
                <a:ea typeface="ＭＳ Ｐゴシック" pitchFamily="50" charset="-128"/>
              </a:defRPr>
            </a:lvl5pPr>
            <a:lvl6pPr marL="457200" algn="l" rtl="0" fontAlgn="base">
              <a:spcBef>
                <a:spcPct val="0"/>
              </a:spcBef>
              <a:spcAft>
                <a:spcPct val="0"/>
              </a:spcAft>
              <a:defRPr kumimoji="1" sz="2400">
                <a:solidFill>
                  <a:schemeClr val="tx2"/>
                </a:solidFill>
                <a:latin typeface="Verdana" pitchFamily="34" charset="0"/>
                <a:ea typeface="ＭＳ Ｐゴシック" pitchFamily="50" charset="-128"/>
              </a:defRPr>
            </a:lvl6pPr>
            <a:lvl7pPr marL="914400" algn="l" rtl="0" fontAlgn="base">
              <a:spcBef>
                <a:spcPct val="0"/>
              </a:spcBef>
              <a:spcAft>
                <a:spcPct val="0"/>
              </a:spcAft>
              <a:defRPr kumimoji="1" sz="2400">
                <a:solidFill>
                  <a:schemeClr val="tx2"/>
                </a:solidFill>
                <a:latin typeface="Verdana" pitchFamily="34" charset="0"/>
                <a:ea typeface="ＭＳ Ｐゴシック" pitchFamily="50" charset="-128"/>
              </a:defRPr>
            </a:lvl7pPr>
            <a:lvl8pPr marL="1371600" algn="l" rtl="0" fontAlgn="base">
              <a:spcBef>
                <a:spcPct val="0"/>
              </a:spcBef>
              <a:spcAft>
                <a:spcPct val="0"/>
              </a:spcAft>
              <a:defRPr kumimoji="1" sz="2400">
                <a:solidFill>
                  <a:schemeClr val="tx2"/>
                </a:solidFill>
                <a:latin typeface="Verdana" pitchFamily="34" charset="0"/>
                <a:ea typeface="ＭＳ Ｐゴシック" pitchFamily="50" charset="-128"/>
              </a:defRPr>
            </a:lvl8pPr>
            <a:lvl9pPr marL="1828800" algn="l" rtl="0" fontAlgn="base">
              <a:spcBef>
                <a:spcPct val="0"/>
              </a:spcBef>
              <a:spcAft>
                <a:spcPct val="0"/>
              </a:spcAft>
              <a:defRPr kumimoji="1" sz="2400">
                <a:solidFill>
                  <a:schemeClr val="tx2"/>
                </a:solidFill>
                <a:latin typeface="Verdana" pitchFamily="34" charset="0"/>
                <a:ea typeface="ＭＳ Ｐゴシック" pitchFamily="50" charset="-128"/>
              </a:defRPr>
            </a:lvl9pPr>
          </a:lstStyle>
          <a:p>
            <a:pPr>
              <a:buClrTx/>
              <a:buFontTx/>
              <a:buNone/>
            </a:pPr>
            <a:r>
              <a:rPr lang="en-US" altLang="ja-JP" sz="4000" kern="0" dirty="0" smtClean="0"/>
              <a:t>What is Open Science?</a:t>
            </a:r>
            <a:endParaRPr lang="ja-JP" altLang="en-US" sz="6600" kern="0" dirty="0" smtClean="0"/>
          </a:p>
        </p:txBody>
      </p:sp>
      <p:sp>
        <p:nvSpPr>
          <p:cNvPr id="5" name="正方形/長方形 4"/>
          <p:cNvSpPr/>
          <p:nvPr/>
        </p:nvSpPr>
        <p:spPr>
          <a:xfrm>
            <a:off x="1615937" y="5378970"/>
            <a:ext cx="5158785" cy="523220"/>
          </a:xfrm>
          <a:prstGeom prst="rect">
            <a:avLst/>
          </a:prstGeom>
        </p:spPr>
        <p:txBody>
          <a:bodyPr wrap="none">
            <a:spAutoFit/>
          </a:bodyPr>
          <a:lstStyle/>
          <a:p>
            <a:pPr>
              <a:buNone/>
            </a:pPr>
            <a:r>
              <a:rPr lang="en-US" altLang="ja-JP" sz="2800" dirty="0" smtClean="0"/>
              <a:t>... Science has always been open!</a:t>
            </a:r>
            <a:endParaRPr lang="ja-JP" altLang="en-US" sz="2800" dirty="0"/>
          </a:p>
        </p:txBody>
      </p:sp>
    </p:spTree>
    <p:extLst>
      <p:ext uri="{BB962C8B-B14F-4D97-AF65-F5344CB8AC3E}">
        <p14:creationId xmlns:p14="http://schemas.microsoft.com/office/powerpoint/2010/main" val="1623958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タイトル 1"/>
          <p:cNvSpPr>
            <a:spLocks noGrp="1"/>
          </p:cNvSpPr>
          <p:nvPr>
            <p:ph type="title"/>
          </p:nvPr>
        </p:nvSpPr>
        <p:spPr>
          <a:xfrm>
            <a:off x="393700" y="317054"/>
            <a:ext cx="8399463" cy="1160463"/>
          </a:xfrm>
        </p:spPr>
        <p:txBody>
          <a:bodyPr/>
          <a:lstStyle/>
          <a:p>
            <a:r>
              <a:rPr lang="en-US" altLang="ja-JP" sz="3600" dirty="0" smtClean="0"/>
              <a:t>Definition: </a:t>
            </a:r>
            <a:r>
              <a:rPr lang="en-US" altLang="ja-JP" dirty="0" smtClean="0"/>
              <a:t>Open Science</a:t>
            </a:r>
            <a:br>
              <a:rPr lang="en-US" altLang="ja-JP" dirty="0" smtClean="0"/>
            </a:br>
            <a:r>
              <a:rPr lang="en-US" altLang="ja-JP" sz="4000" dirty="0" smtClean="0"/>
              <a:t>…</a:t>
            </a:r>
            <a:r>
              <a:rPr lang="en-US" altLang="ja-JP" sz="4000" dirty="0" smtClean="0">
                <a:solidFill>
                  <a:srgbClr val="0070C0"/>
                </a:solidFill>
              </a:rPr>
              <a:t>Umbrella Term</a:t>
            </a:r>
            <a:endParaRPr lang="ja-JP" altLang="en-US" dirty="0" smtClean="0">
              <a:solidFill>
                <a:srgbClr val="0070C0"/>
              </a:solidFill>
            </a:endParaRPr>
          </a:p>
        </p:txBody>
      </p:sp>
      <p:sp>
        <p:nvSpPr>
          <p:cNvPr id="4" name="スライド番号プレースホルダー 3"/>
          <p:cNvSpPr>
            <a:spLocks noGrp="1"/>
          </p:cNvSpPr>
          <p:nvPr>
            <p:ph type="sldNum" sz="quarter" idx="11"/>
          </p:nvPr>
        </p:nvSpPr>
        <p:spPr/>
        <p:txBody>
          <a:bodyPr/>
          <a:lstStyle>
            <a:lvl1pPr eaLnBrk="0" hangingPunct="0">
              <a:defRPr kumimoji="1">
                <a:solidFill>
                  <a:schemeClr val="tx1"/>
                </a:solidFill>
                <a:latin typeface="ＭＳ Ｐゴシック" panose="020B0600070205080204" pitchFamily="50" charset="-128"/>
                <a:ea typeface="ＭＳ Ｐゴシック" panose="020B0600070205080204" pitchFamily="50" charset="-128"/>
              </a:defRPr>
            </a:lvl1pPr>
            <a:lvl2pPr marL="742950" indent="-285750" eaLnBrk="0" hangingPunct="0">
              <a:defRPr kumimoji="1">
                <a:solidFill>
                  <a:schemeClr val="tx1"/>
                </a:solidFill>
                <a:latin typeface="ＭＳ Ｐゴシック" panose="020B0600070205080204" pitchFamily="50" charset="-128"/>
                <a:ea typeface="ＭＳ Ｐゴシック" panose="020B0600070205080204" pitchFamily="50" charset="-128"/>
              </a:defRPr>
            </a:lvl2pPr>
            <a:lvl3pPr marL="11430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3pPr>
            <a:lvl4pPr marL="16002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4pPr>
            <a:lvl5pPr marL="20574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9pPr>
          </a:lstStyle>
          <a:p>
            <a:pPr eaLnBrk="1" hangingPunct="1"/>
            <a:fld id="{96E25BDB-8E7B-481D-9EEE-4FF3C97E6EC4}" type="slidenum">
              <a:rPr kumimoji="0" lang="en-US" altLang="ja-JP">
                <a:latin typeface="Verdana" panose="020B0604030504040204" pitchFamily="34" charset="0"/>
              </a:rPr>
              <a:pPr eaLnBrk="1" hangingPunct="1"/>
              <a:t>4</a:t>
            </a:fld>
            <a:endParaRPr kumimoji="0" lang="en-US" altLang="ja-JP">
              <a:latin typeface="Verdana" panose="020B0604030504040204" pitchFamily="34" charset="0"/>
            </a:endParaRPr>
          </a:p>
        </p:txBody>
      </p:sp>
      <p:pic>
        <p:nvPicPr>
          <p:cNvPr id="56330" name="Picture 10" descr="「umbrella free」の画像検索結果"/>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408477" y="1763886"/>
            <a:ext cx="4369908" cy="4311900"/>
          </a:xfrm>
          <a:prstGeom prst="rect">
            <a:avLst/>
          </a:prstGeom>
          <a:noFill/>
          <a:extLst>
            <a:ext uri="{909E8E84-426E-40DD-AFC4-6F175D3DCCD1}">
              <a14:hiddenFill xmlns:a14="http://schemas.microsoft.com/office/drawing/2010/main">
                <a:solidFill>
                  <a:srgbClr val="FFFFFF"/>
                </a:solidFill>
              </a14:hiddenFill>
            </a:ext>
          </a:extLst>
        </p:spPr>
      </p:pic>
      <p:sp>
        <p:nvSpPr>
          <p:cNvPr id="3" name="テキスト ボックス 2"/>
          <p:cNvSpPr txBox="1"/>
          <p:nvPr/>
        </p:nvSpPr>
        <p:spPr>
          <a:xfrm>
            <a:off x="850742" y="4299326"/>
            <a:ext cx="1287532" cy="400110"/>
          </a:xfrm>
          <a:prstGeom prst="rect">
            <a:avLst/>
          </a:prstGeom>
          <a:noFill/>
        </p:spPr>
        <p:txBody>
          <a:bodyPr wrap="none" rtlCol="0">
            <a:spAutoFit/>
          </a:bodyPr>
          <a:lstStyle/>
          <a:p>
            <a:pPr>
              <a:buNone/>
            </a:pPr>
            <a:r>
              <a:rPr kumimoji="1" lang="en-US" altLang="ja-JP" sz="2000" dirty="0" smtClean="0"/>
              <a:t>Open data</a:t>
            </a:r>
            <a:endParaRPr kumimoji="1" lang="ja-JP" altLang="en-US" sz="2000" dirty="0"/>
          </a:p>
        </p:txBody>
      </p:sp>
      <p:sp>
        <p:nvSpPr>
          <p:cNvPr id="6" name="正方形/長方形 5"/>
          <p:cNvSpPr/>
          <p:nvPr/>
        </p:nvSpPr>
        <p:spPr>
          <a:xfrm>
            <a:off x="512141" y="5311195"/>
            <a:ext cx="1896336" cy="707886"/>
          </a:xfrm>
          <a:prstGeom prst="rect">
            <a:avLst/>
          </a:prstGeom>
        </p:spPr>
        <p:txBody>
          <a:bodyPr wrap="square">
            <a:spAutoFit/>
          </a:bodyPr>
          <a:lstStyle/>
          <a:p>
            <a:pPr>
              <a:spcBef>
                <a:spcPts val="0"/>
              </a:spcBef>
              <a:buNone/>
            </a:pPr>
            <a:r>
              <a:rPr lang="en-US" altLang="ja-JP" sz="2000" dirty="0" smtClean="0"/>
              <a:t>Open tab books</a:t>
            </a:r>
          </a:p>
          <a:p>
            <a:pPr>
              <a:spcBef>
                <a:spcPts val="0"/>
              </a:spcBef>
              <a:buNone/>
            </a:pPr>
            <a:r>
              <a:rPr lang="en-US" altLang="ja-JP" sz="2000" dirty="0" smtClean="0"/>
              <a:t>/workflow </a:t>
            </a:r>
            <a:endParaRPr lang="ja-JP" altLang="en-US" sz="2000" dirty="0"/>
          </a:p>
        </p:txBody>
      </p:sp>
      <p:sp>
        <p:nvSpPr>
          <p:cNvPr id="7" name="正方形/長方形 6"/>
          <p:cNvSpPr/>
          <p:nvPr/>
        </p:nvSpPr>
        <p:spPr>
          <a:xfrm>
            <a:off x="347247" y="3513819"/>
            <a:ext cx="1762162" cy="400110"/>
          </a:xfrm>
          <a:prstGeom prst="rect">
            <a:avLst/>
          </a:prstGeom>
        </p:spPr>
        <p:txBody>
          <a:bodyPr wrap="square">
            <a:spAutoFit/>
          </a:bodyPr>
          <a:lstStyle/>
          <a:p>
            <a:pPr>
              <a:buNone/>
            </a:pPr>
            <a:r>
              <a:rPr lang="en-US" altLang="ja-JP" sz="2000" dirty="0" smtClean="0"/>
              <a:t>Data-intensive</a:t>
            </a:r>
            <a:endParaRPr lang="ja-JP" altLang="en-US" sz="2000" dirty="0"/>
          </a:p>
        </p:txBody>
      </p:sp>
      <p:sp>
        <p:nvSpPr>
          <p:cNvPr id="8" name="正方形/長方形 7"/>
          <p:cNvSpPr/>
          <p:nvPr/>
        </p:nvSpPr>
        <p:spPr>
          <a:xfrm>
            <a:off x="2505814" y="3919836"/>
            <a:ext cx="1814880" cy="400110"/>
          </a:xfrm>
          <a:prstGeom prst="rect">
            <a:avLst/>
          </a:prstGeom>
        </p:spPr>
        <p:txBody>
          <a:bodyPr wrap="square">
            <a:spAutoFit/>
          </a:bodyPr>
          <a:lstStyle/>
          <a:p>
            <a:pPr>
              <a:buNone/>
            </a:pPr>
            <a:r>
              <a:rPr lang="en-US" altLang="ja-JP" sz="2000" dirty="0" smtClean="0"/>
              <a:t>Citizen science</a:t>
            </a:r>
            <a:endParaRPr lang="ja-JP" altLang="en-US" sz="2000" dirty="0"/>
          </a:p>
        </p:txBody>
      </p:sp>
      <p:sp>
        <p:nvSpPr>
          <p:cNvPr id="9" name="正方形/長方形 8"/>
          <p:cNvSpPr/>
          <p:nvPr/>
        </p:nvSpPr>
        <p:spPr>
          <a:xfrm>
            <a:off x="2092325" y="4813145"/>
            <a:ext cx="1536922" cy="400110"/>
          </a:xfrm>
          <a:prstGeom prst="rect">
            <a:avLst/>
          </a:prstGeom>
        </p:spPr>
        <p:txBody>
          <a:bodyPr wrap="square">
            <a:spAutoFit/>
          </a:bodyPr>
          <a:lstStyle/>
          <a:p>
            <a:pPr>
              <a:buNone/>
            </a:pPr>
            <a:r>
              <a:rPr lang="en-US" altLang="ja-JP" sz="2000" dirty="0" smtClean="0"/>
              <a:t>Open code</a:t>
            </a:r>
            <a:endParaRPr lang="ja-JP" altLang="en-US" sz="2000" dirty="0"/>
          </a:p>
        </p:txBody>
      </p:sp>
      <p:sp>
        <p:nvSpPr>
          <p:cNvPr id="10" name="正方形/長方形 9"/>
          <p:cNvSpPr/>
          <p:nvPr/>
        </p:nvSpPr>
        <p:spPr>
          <a:xfrm>
            <a:off x="1976560" y="3121695"/>
            <a:ext cx="1229833" cy="400110"/>
          </a:xfrm>
          <a:prstGeom prst="rect">
            <a:avLst/>
          </a:prstGeom>
        </p:spPr>
        <p:txBody>
          <a:bodyPr wrap="square">
            <a:spAutoFit/>
          </a:bodyPr>
          <a:lstStyle/>
          <a:p>
            <a:pPr>
              <a:buNone/>
            </a:pPr>
            <a:r>
              <a:rPr lang="en-US" altLang="ja-JP" sz="2000" dirty="0" smtClean="0"/>
              <a:t>Pre-print</a:t>
            </a:r>
            <a:endParaRPr lang="ja-JP" altLang="en-US" sz="2000" dirty="0"/>
          </a:p>
        </p:txBody>
      </p:sp>
      <p:sp>
        <p:nvSpPr>
          <p:cNvPr id="11" name="正方形/長方形 10"/>
          <p:cNvSpPr/>
          <p:nvPr/>
        </p:nvSpPr>
        <p:spPr>
          <a:xfrm>
            <a:off x="4738576" y="4072921"/>
            <a:ext cx="1598723" cy="400110"/>
          </a:xfrm>
          <a:prstGeom prst="rect">
            <a:avLst/>
          </a:prstGeom>
        </p:spPr>
        <p:txBody>
          <a:bodyPr wrap="square">
            <a:spAutoFit/>
          </a:bodyPr>
          <a:lstStyle/>
          <a:p>
            <a:pPr>
              <a:buNone/>
            </a:pPr>
            <a:r>
              <a:rPr lang="en-US" altLang="ja-JP" sz="2000" dirty="0" smtClean="0"/>
              <a:t>Open access</a:t>
            </a:r>
            <a:endParaRPr lang="ja-JP" altLang="en-US" sz="2000" dirty="0"/>
          </a:p>
        </p:txBody>
      </p:sp>
      <p:sp>
        <p:nvSpPr>
          <p:cNvPr id="12" name="正方形/長方形 11"/>
          <p:cNvSpPr/>
          <p:nvPr/>
        </p:nvSpPr>
        <p:spPr>
          <a:xfrm>
            <a:off x="6441318" y="4433449"/>
            <a:ext cx="2226080" cy="707886"/>
          </a:xfrm>
          <a:prstGeom prst="rect">
            <a:avLst/>
          </a:prstGeom>
        </p:spPr>
        <p:txBody>
          <a:bodyPr wrap="square">
            <a:spAutoFit/>
          </a:bodyPr>
          <a:lstStyle/>
          <a:p>
            <a:pPr>
              <a:spcBef>
                <a:spcPts val="0"/>
              </a:spcBef>
              <a:buNone/>
            </a:pPr>
            <a:r>
              <a:rPr lang="en-US" altLang="ja-JP" sz="2000" dirty="0" smtClean="0"/>
              <a:t>Alternative </a:t>
            </a:r>
          </a:p>
          <a:p>
            <a:pPr>
              <a:spcBef>
                <a:spcPts val="0"/>
              </a:spcBef>
              <a:buNone/>
            </a:pPr>
            <a:r>
              <a:rPr lang="en-US" altLang="ja-JP" sz="2000" dirty="0" smtClean="0"/>
              <a:t>reputation systems</a:t>
            </a:r>
            <a:endParaRPr lang="ja-JP" altLang="en-US" sz="2000" dirty="0"/>
          </a:p>
        </p:txBody>
      </p:sp>
      <p:sp>
        <p:nvSpPr>
          <p:cNvPr id="13" name="正方形/長方形 12"/>
          <p:cNvSpPr/>
          <p:nvPr/>
        </p:nvSpPr>
        <p:spPr>
          <a:xfrm>
            <a:off x="4437486" y="4752451"/>
            <a:ext cx="1672691" cy="707886"/>
          </a:xfrm>
          <a:prstGeom prst="rect">
            <a:avLst/>
          </a:prstGeom>
        </p:spPr>
        <p:txBody>
          <a:bodyPr wrap="square">
            <a:spAutoFit/>
          </a:bodyPr>
          <a:lstStyle/>
          <a:p>
            <a:pPr>
              <a:spcBef>
                <a:spcPts val="0"/>
              </a:spcBef>
              <a:buNone/>
            </a:pPr>
            <a:r>
              <a:rPr lang="en-US" altLang="ja-JP" sz="2000" dirty="0" smtClean="0"/>
              <a:t>Collaborative bibliographies</a:t>
            </a:r>
            <a:endParaRPr lang="ja-JP" altLang="en-US" sz="2000" dirty="0"/>
          </a:p>
        </p:txBody>
      </p:sp>
      <p:sp>
        <p:nvSpPr>
          <p:cNvPr id="14" name="正方形/長方形 13"/>
          <p:cNvSpPr/>
          <p:nvPr/>
        </p:nvSpPr>
        <p:spPr>
          <a:xfrm>
            <a:off x="6918416" y="5452119"/>
            <a:ext cx="1542410" cy="400110"/>
          </a:xfrm>
          <a:prstGeom prst="rect">
            <a:avLst/>
          </a:prstGeom>
        </p:spPr>
        <p:txBody>
          <a:bodyPr wrap="none">
            <a:spAutoFit/>
          </a:bodyPr>
          <a:lstStyle/>
          <a:p>
            <a:pPr>
              <a:buNone/>
            </a:pPr>
            <a:r>
              <a:rPr lang="en-US" altLang="ja-JP" sz="2000" dirty="0" smtClean="0"/>
              <a:t>Science blog</a:t>
            </a:r>
            <a:endParaRPr lang="ja-JP" altLang="en-US" sz="2000" dirty="0"/>
          </a:p>
        </p:txBody>
      </p:sp>
      <p:sp>
        <p:nvSpPr>
          <p:cNvPr id="15" name="正方形/長方形 14"/>
          <p:cNvSpPr/>
          <p:nvPr/>
        </p:nvSpPr>
        <p:spPr>
          <a:xfrm>
            <a:off x="4438301" y="5832627"/>
            <a:ext cx="1949573" cy="400110"/>
          </a:xfrm>
          <a:prstGeom prst="rect">
            <a:avLst/>
          </a:prstGeom>
        </p:spPr>
        <p:txBody>
          <a:bodyPr wrap="none">
            <a:spAutoFit/>
          </a:bodyPr>
          <a:lstStyle/>
          <a:p>
            <a:pPr>
              <a:buNone/>
            </a:pPr>
            <a:r>
              <a:rPr lang="en-US" altLang="ja-JP" sz="2000" dirty="0" smtClean="0"/>
              <a:t>Open annotation</a:t>
            </a:r>
            <a:endParaRPr lang="ja-JP" altLang="en-US" sz="2000" dirty="0"/>
          </a:p>
        </p:txBody>
      </p:sp>
      <p:sp>
        <p:nvSpPr>
          <p:cNvPr id="23" name="テキスト ボックス 22"/>
          <p:cNvSpPr txBox="1"/>
          <p:nvPr/>
        </p:nvSpPr>
        <p:spPr>
          <a:xfrm>
            <a:off x="324107" y="6391371"/>
            <a:ext cx="6178294" cy="246221"/>
          </a:xfrm>
          <a:prstGeom prst="rect">
            <a:avLst/>
          </a:prstGeom>
          <a:noFill/>
        </p:spPr>
        <p:txBody>
          <a:bodyPr wrap="none">
            <a:spAutoFit/>
          </a:bodyPr>
          <a:lstStyle/>
          <a:p>
            <a:pPr>
              <a:spcBef>
                <a:spcPts val="0"/>
              </a:spcBef>
              <a:buNone/>
              <a:defRPr/>
            </a:pPr>
            <a:r>
              <a:rPr lang="en-US" altLang="ja-JP" sz="1000" dirty="0">
                <a:solidFill>
                  <a:schemeClr val="tx1">
                    <a:lumMod val="75000"/>
                    <a:lumOff val="25000"/>
                  </a:schemeClr>
                </a:solidFill>
                <a:latin typeface="ＭＳ Ｐゴシック" charset="-128"/>
                <a:ea typeface="ＭＳ Ｐゴシック" charset="-128"/>
              </a:rPr>
              <a:t>Source:  European Commission, “Open Innovation, Open Science, Open to the World—a vision for Europe,” </a:t>
            </a:r>
            <a:r>
              <a:rPr lang="en-US" altLang="ja-JP" sz="1000" dirty="0" smtClean="0">
                <a:solidFill>
                  <a:schemeClr val="tx1">
                    <a:lumMod val="75000"/>
                    <a:lumOff val="25000"/>
                  </a:schemeClr>
                </a:solidFill>
                <a:latin typeface="ＭＳ Ｐゴシック" charset="-128"/>
                <a:ea typeface="ＭＳ Ｐゴシック" charset="-128"/>
              </a:rPr>
              <a:t>2016</a:t>
            </a:r>
            <a:endParaRPr lang="ja-JP" altLang="en-US" sz="1000" dirty="0">
              <a:solidFill>
                <a:schemeClr val="tx1">
                  <a:lumMod val="75000"/>
                  <a:lumOff val="25000"/>
                </a:schemeClr>
              </a:solidFill>
              <a:latin typeface="ＭＳ Ｐゴシック" charset="-128"/>
              <a:ea typeface="ＭＳ Ｐゴシック" charset="-128"/>
            </a:endParaRPr>
          </a:p>
        </p:txBody>
      </p:sp>
    </p:spTree>
    <p:extLst>
      <p:ext uri="{BB962C8B-B14F-4D97-AF65-F5344CB8AC3E}">
        <p14:creationId xmlns:p14="http://schemas.microsoft.com/office/powerpoint/2010/main" val="25852242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タイトル 1"/>
          <p:cNvSpPr>
            <a:spLocks noGrp="1"/>
          </p:cNvSpPr>
          <p:nvPr>
            <p:ph type="title"/>
          </p:nvPr>
        </p:nvSpPr>
        <p:spPr/>
        <p:txBody>
          <a:bodyPr/>
          <a:lstStyle/>
          <a:p>
            <a:r>
              <a:rPr lang="en-US" altLang="ja-JP" sz="3600" dirty="0" smtClean="0"/>
              <a:t>Definition: </a:t>
            </a:r>
            <a:r>
              <a:rPr lang="en-US" altLang="ja-JP" dirty="0" smtClean="0"/>
              <a:t>Open Science</a:t>
            </a:r>
            <a:endParaRPr lang="ja-JP" altLang="en-US" dirty="0" smtClean="0"/>
          </a:p>
        </p:txBody>
      </p:sp>
      <p:sp>
        <p:nvSpPr>
          <p:cNvPr id="5123" name="コンテンツ プレースホルダー 2"/>
          <p:cNvSpPr>
            <a:spLocks noGrp="1"/>
          </p:cNvSpPr>
          <p:nvPr>
            <p:ph idx="1"/>
          </p:nvPr>
        </p:nvSpPr>
        <p:spPr bwMode="auto">
          <a:xfrm>
            <a:off x="388938" y="1737288"/>
            <a:ext cx="8602662" cy="2021072"/>
          </a:xfrm>
          <a:extLst/>
        </p:spPr>
        <p:txBody>
          <a:bodyPr vert="horz" wrap="square" lIns="91440" tIns="45720" rIns="91440" bIns="45720" numCol="1" anchor="t" anchorCtr="0" compatLnSpc="1">
            <a:prstTxWarp prst="textNoShape">
              <a:avLst/>
            </a:prstTxWarp>
          </a:bodyPr>
          <a:lstStyle/>
          <a:p>
            <a:pPr marL="628650" indent="-628650">
              <a:defRPr/>
            </a:pPr>
            <a:r>
              <a:rPr lang="en-US" altLang="ja-JP" dirty="0" smtClean="0">
                <a:solidFill>
                  <a:schemeClr val="accent1">
                    <a:lumMod val="50000"/>
                  </a:schemeClr>
                </a:solidFill>
              </a:rPr>
              <a:t>Said to have </a:t>
            </a:r>
            <a:r>
              <a:rPr lang="en-US" altLang="ja-JP" dirty="0" smtClean="0">
                <a:solidFill>
                  <a:srgbClr val="0070C0"/>
                </a:solidFill>
              </a:rPr>
              <a:t>no fixed definition</a:t>
            </a:r>
          </a:p>
          <a:p>
            <a:pPr marL="628650" indent="-628650">
              <a:spcBef>
                <a:spcPts val="0"/>
              </a:spcBef>
              <a:defRPr/>
            </a:pPr>
            <a:endParaRPr lang="en-US" altLang="ja-JP" sz="2400" dirty="0" smtClean="0">
              <a:solidFill>
                <a:srgbClr val="0070C0"/>
              </a:solidFill>
            </a:endParaRPr>
          </a:p>
          <a:p>
            <a:pPr marL="628650" indent="-628650">
              <a:spcBef>
                <a:spcPts val="0"/>
              </a:spcBef>
              <a:defRPr/>
            </a:pPr>
            <a:r>
              <a:rPr lang="en-US" altLang="ja-JP" dirty="0">
                <a:solidFill>
                  <a:schemeClr val="accent1">
                    <a:lumMod val="50000"/>
                  </a:schemeClr>
                </a:solidFill>
              </a:rPr>
              <a:t>General understanding:</a:t>
            </a:r>
          </a:p>
        </p:txBody>
      </p:sp>
      <p:sp>
        <p:nvSpPr>
          <p:cNvPr id="4" name="スライド番号プレースホルダー 3"/>
          <p:cNvSpPr>
            <a:spLocks noGrp="1"/>
          </p:cNvSpPr>
          <p:nvPr>
            <p:ph type="sldNum" sz="quarter" idx="11"/>
          </p:nvPr>
        </p:nvSpPr>
        <p:spPr/>
        <p:txBody>
          <a:bodyPr/>
          <a:lstStyle>
            <a:lvl1pPr eaLnBrk="0" hangingPunct="0">
              <a:defRPr kumimoji="1">
                <a:solidFill>
                  <a:schemeClr val="tx1"/>
                </a:solidFill>
                <a:latin typeface="ＭＳ Ｐゴシック" panose="020B0600070205080204" pitchFamily="50" charset="-128"/>
                <a:ea typeface="ＭＳ Ｐゴシック" panose="020B0600070205080204" pitchFamily="50" charset="-128"/>
              </a:defRPr>
            </a:lvl1pPr>
            <a:lvl2pPr marL="742950" indent="-285750" eaLnBrk="0" hangingPunct="0">
              <a:defRPr kumimoji="1">
                <a:solidFill>
                  <a:schemeClr val="tx1"/>
                </a:solidFill>
                <a:latin typeface="ＭＳ Ｐゴシック" panose="020B0600070205080204" pitchFamily="50" charset="-128"/>
                <a:ea typeface="ＭＳ Ｐゴシック" panose="020B0600070205080204" pitchFamily="50" charset="-128"/>
              </a:defRPr>
            </a:lvl2pPr>
            <a:lvl3pPr marL="11430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3pPr>
            <a:lvl4pPr marL="16002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4pPr>
            <a:lvl5pPr marL="20574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9pPr>
          </a:lstStyle>
          <a:p>
            <a:pPr eaLnBrk="1" hangingPunct="1"/>
            <a:fld id="{96E25BDB-8E7B-481D-9EEE-4FF3C97E6EC4}" type="slidenum">
              <a:rPr kumimoji="0" lang="en-US" altLang="ja-JP">
                <a:latin typeface="Verdana" panose="020B0604030504040204" pitchFamily="34" charset="0"/>
              </a:rPr>
              <a:pPr eaLnBrk="1" hangingPunct="1"/>
              <a:t>5</a:t>
            </a:fld>
            <a:endParaRPr kumimoji="0" lang="en-US" altLang="ja-JP">
              <a:latin typeface="Verdana" panose="020B0604030504040204" pitchFamily="34" charset="0"/>
            </a:endParaRPr>
          </a:p>
        </p:txBody>
      </p:sp>
      <p:sp>
        <p:nvSpPr>
          <p:cNvPr id="2" name="正方形/長方形 1"/>
          <p:cNvSpPr/>
          <p:nvPr/>
        </p:nvSpPr>
        <p:spPr>
          <a:xfrm>
            <a:off x="1422218" y="3519078"/>
            <a:ext cx="7029838" cy="2477685"/>
          </a:xfrm>
          <a:prstGeom prst="rect">
            <a:avLst/>
          </a:prstGeom>
          <a:solidFill>
            <a:schemeClr val="bg1"/>
          </a:solidFill>
          <a:ln>
            <a:solidFill>
              <a:schemeClr val="bg1">
                <a:lumMod val="65000"/>
              </a:schemeClr>
            </a:solidFill>
          </a:ln>
          <a:effectLst>
            <a:outerShdw blurRad="50800" dist="38100" dir="2700000" algn="tl" rotWithShape="0">
              <a:prstClr val="black">
                <a:alpha val="40000"/>
              </a:prstClr>
            </a:outerShdw>
          </a:effectLst>
        </p:spPr>
        <p:txBody>
          <a:bodyPr wrap="square" anchor="ctr" anchorCtr="0">
            <a:noAutofit/>
          </a:bodyPr>
          <a:lstStyle/>
          <a:p>
            <a:pPr marL="381000" indent="-400050">
              <a:spcBef>
                <a:spcPts val="0"/>
              </a:spcBef>
              <a:buFont typeface="Wingdings" panose="05000000000000000000" pitchFamily="2" charset="2"/>
              <a:buChar char="Ø"/>
              <a:defRPr/>
            </a:pPr>
            <a:r>
              <a:rPr lang="en-US" altLang="ja-JP" sz="3200" dirty="0">
                <a:solidFill>
                  <a:srgbClr val="0070C0"/>
                </a:solidFill>
              </a:rPr>
              <a:t>New ways of doing research and organizing science</a:t>
            </a:r>
          </a:p>
          <a:p>
            <a:pPr marL="381000" indent="-400050">
              <a:spcBef>
                <a:spcPts val="1200"/>
              </a:spcBef>
              <a:buFont typeface="Wingdings" panose="05000000000000000000" pitchFamily="2" charset="2"/>
              <a:buChar char="Ø"/>
              <a:defRPr/>
            </a:pPr>
            <a:r>
              <a:rPr lang="en-US" altLang="ja-JP" sz="3200" dirty="0">
                <a:solidFill>
                  <a:srgbClr val="0070C0"/>
                </a:solidFill>
              </a:rPr>
              <a:t>Enabled through digital </a:t>
            </a:r>
            <a:r>
              <a:rPr lang="en-US" altLang="ja-JP" sz="3200" dirty="0" smtClean="0">
                <a:solidFill>
                  <a:srgbClr val="0070C0"/>
                </a:solidFill>
              </a:rPr>
              <a:t>technology</a:t>
            </a:r>
          </a:p>
          <a:p>
            <a:pPr marL="381000" indent="-400050">
              <a:spcBef>
                <a:spcPts val="1200"/>
              </a:spcBef>
              <a:buFont typeface="Wingdings" panose="05000000000000000000" pitchFamily="2" charset="2"/>
              <a:buChar char="Ø"/>
              <a:defRPr/>
            </a:pPr>
            <a:r>
              <a:rPr lang="en-US" altLang="ja-JP" sz="3200" dirty="0" smtClean="0">
                <a:solidFill>
                  <a:srgbClr val="0070C0"/>
                </a:solidFill>
              </a:rPr>
              <a:t>Reshaping academic value systems</a:t>
            </a:r>
            <a:endParaRPr lang="en-US" altLang="ja-JP" sz="3200" dirty="0">
              <a:solidFill>
                <a:srgbClr val="0070C0"/>
              </a:solidFill>
            </a:endParaRPr>
          </a:p>
        </p:txBody>
      </p:sp>
    </p:spTree>
    <p:extLst>
      <p:ext uri="{BB962C8B-B14F-4D97-AF65-F5344CB8AC3E}">
        <p14:creationId xmlns:p14="http://schemas.microsoft.com/office/powerpoint/2010/main" val="17725171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タイトル 1"/>
          <p:cNvSpPr>
            <a:spLocks noGrp="1"/>
          </p:cNvSpPr>
          <p:nvPr>
            <p:ph type="title"/>
          </p:nvPr>
        </p:nvSpPr>
        <p:spPr>
          <a:xfrm>
            <a:off x="184298" y="260350"/>
            <a:ext cx="8959702" cy="1160463"/>
          </a:xfrm>
        </p:spPr>
        <p:txBody>
          <a:bodyPr/>
          <a:lstStyle/>
          <a:p>
            <a:r>
              <a:rPr lang="en-US" altLang="ja-JP" sz="2800" dirty="0" smtClean="0"/>
              <a:t>Open Science…</a:t>
            </a:r>
            <a:r>
              <a:rPr lang="en-US" altLang="ja-JP" sz="2800" dirty="0" smtClean="0">
                <a:solidFill>
                  <a:srgbClr val="336699"/>
                </a:solidFill>
              </a:rPr>
              <a:t>European </a:t>
            </a:r>
            <a:r>
              <a:rPr lang="en-US" altLang="ja-JP" sz="2800" dirty="0">
                <a:solidFill>
                  <a:srgbClr val="336699"/>
                </a:solidFill>
              </a:rPr>
              <a:t>Commission </a:t>
            </a:r>
            <a:r>
              <a:rPr lang="en-US" altLang="ja-JP" sz="2400" dirty="0">
                <a:solidFill>
                  <a:srgbClr val="336699"/>
                </a:solidFill>
              </a:rPr>
              <a:t>(</a:t>
            </a:r>
            <a:r>
              <a:rPr lang="en-US" altLang="ja-JP" sz="2400" dirty="0" smtClean="0">
                <a:solidFill>
                  <a:srgbClr val="336699"/>
                </a:solidFill>
              </a:rPr>
              <a:t>2014)</a:t>
            </a:r>
            <a:r>
              <a:rPr lang="en-US" altLang="ja-JP" sz="2800" dirty="0" smtClean="0"/>
              <a:t/>
            </a:r>
            <a:br>
              <a:rPr lang="en-US" altLang="ja-JP" sz="2800" dirty="0" smtClean="0"/>
            </a:br>
            <a:r>
              <a:rPr lang="en-US" altLang="ja-JP" sz="3600" dirty="0" smtClean="0"/>
              <a:t>…</a:t>
            </a:r>
            <a:r>
              <a:rPr lang="en-US" altLang="ja-JP" sz="2400" dirty="0" smtClean="0">
                <a:solidFill>
                  <a:srgbClr val="0070C0"/>
                </a:solidFill>
              </a:rPr>
              <a:t>Public Consultation ‘Science 2.0’: Science in Transition</a:t>
            </a:r>
            <a:endParaRPr lang="ja-JP" altLang="en-US" sz="4800" dirty="0" smtClean="0"/>
          </a:p>
        </p:txBody>
      </p:sp>
      <p:sp>
        <p:nvSpPr>
          <p:cNvPr id="5123" name="コンテンツ プレースホルダー 2"/>
          <p:cNvSpPr>
            <a:spLocks noGrp="1"/>
          </p:cNvSpPr>
          <p:nvPr>
            <p:ph idx="1"/>
          </p:nvPr>
        </p:nvSpPr>
        <p:spPr bwMode="auto">
          <a:xfrm>
            <a:off x="372139" y="3676903"/>
            <a:ext cx="8584020" cy="2908196"/>
          </a:xfrm>
          <a:solidFill>
            <a:schemeClr val="accent1">
              <a:lumMod val="40000"/>
              <a:lumOff val="60000"/>
            </a:schemeClr>
          </a:solidFill>
          <a:extLst/>
        </p:spPr>
        <p:txBody>
          <a:bodyPr vert="horz" wrap="square" lIns="91440" tIns="45720" rIns="91440" bIns="45720" numCol="1" anchor="ctr" anchorCtr="0" compatLnSpc="1">
            <a:prstTxWarp prst="textNoShape">
              <a:avLst/>
            </a:prstTxWarp>
          </a:bodyPr>
          <a:lstStyle/>
          <a:p>
            <a:pPr marL="0" indent="0">
              <a:buNone/>
              <a:defRPr/>
            </a:pPr>
            <a:r>
              <a:rPr lang="en-US" altLang="ja-JP" sz="2000" dirty="0">
                <a:solidFill>
                  <a:schemeClr val="tx1">
                    <a:lumMod val="75000"/>
                    <a:lumOff val="25000"/>
                  </a:schemeClr>
                </a:solidFill>
              </a:rPr>
              <a:t>‘Science 2.0’ describes the </a:t>
            </a:r>
            <a:r>
              <a:rPr lang="en-US" altLang="ja-JP" sz="2000" dirty="0">
                <a:solidFill>
                  <a:srgbClr val="C00000"/>
                </a:solidFill>
              </a:rPr>
              <a:t>on-going evolution in the modus operandi of doing </a:t>
            </a:r>
            <a:r>
              <a:rPr lang="en-US" altLang="ja-JP" sz="2000" dirty="0" smtClean="0">
                <a:solidFill>
                  <a:srgbClr val="C00000"/>
                </a:solidFill>
              </a:rPr>
              <a:t>research and </a:t>
            </a:r>
            <a:r>
              <a:rPr lang="en-US" altLang="ja-JP" sz="2000" dirty="0" err="1">
                <a:solidFill>
                  <a:srgbClr val="C00000"/>
                </a:solidFill>
              </a:rPr>
              <a:t>organising</a:t>
            </a:r>
            <a:r>
              <a:rPr lang="en-US" altLang="ja-JP" sz="2000" dirty="0">
                <a:solidFill>
                  <a:srgbClr val="C00000"/>
                </a:solidFill>
              </a:rPr>
              <a:t> science</a:t>
            </a:r>
            <a:r>
              <a:rPr lang="en-US" altLang="ja-JP" sz="2000" dirty="0">
                <a:solidFill>
                  <a:schemeClr val="tx1">
                    <a:lumMod val="75000"/>
                    <a:lumOff val="25000"/>
                  </a:schemeClr>
                </a:solidFill>
              </a:rPr>
              <a:t>. These changes in the dynamics of science and research </a:t>
            </a:r>
            <a:r>
              <a:rPr lang="en-US" altLang="ja-JP" sz="2000" dirty="0" smtClean="0">
                <a:solidFill>
                  <a:schemeClr val="tx1">
                    <a:lumMod val="75000"/>
                    <a:lumOff val="25000"/>
                  </a:schemeClr>
                </a:solidFill>
              </a:rPr>
              <a:t>are enabled </a:t>
            </a:r>
            <a:r>
              <a:rPr lang="en-US" altLang="ja-JP" sz="2000" dirty="0">
                <a:solidFill>
                  <a:schemeClr val="tx1">
                    <a:lumMod val="75000"/>
                    <a:lumOff val="25000"/>
                  </a:schemeClr>
                </a:solidFill>
              </a:rPr>
              <a:t>by </a:t>
            </a:r>
            <a:r>
              <a:rPr lang="en-US" altLang="ja-JP" sz="2000" dirty="0">
                <a:solidFill>
                  <a:srgbClr val="00B050"/>
                </a:solidFill>
              </a:rPr>
              <a:t>digital technologies </a:t>
            </a:r>
            <a:r>
              <a:rPr lang="en-US" altLang="ja-JP" sz="2000" dirty="0">
                <a:solidFill>
                  <a:schemeClr val="tx1">
                    <a:lumMod val="75000"/>
                    <a:lumOff val="25000"/>
                  </a:schemeClr>
                </a:solidFill>
              </a:rPr>
              <a:t>and driven by the </a:t>
            </a:r>
            <a:r>
              <a:rPr lang="en-US" altLang="ja-JP" sz="2000" dirty="0" err="1">
                <a:solidFill>
                  <a:srgbClr val="00B050"/>
                </a:solidFill>
              </a:rPr>
              <a:t>globalisation</a:t>
            </a:r>
            <a:r>
              <a:rPr lang="en-US" altLang="ja-JP" sz="2000" dirty="0">
                <a:solidFill>
                  <a:srgbClr val="00B050"/>
                </a:solidFill>
              </a:rPr>
              <a:t> of the </a:t>
            </a:r>
            <a:r>
              <a:rPr lang="en-US" altLang="ja-JP" sz="2000" dirty="0" smtClean="0">
                <a:solidFill>
                  <a:srgbClr val="00B050"/>
                </a:solidFill>
              </a:rPr>
              <a:t>scientific community</a:t>
            </a:r>
            <a:r>
              <a:rPr lang="en-US" altLang="ja-JP" sz="2000" dirty="0">
                <a:solidFill>
                  <a:schemeClr val="tx1">
                    <a:lumMod val="75000"/>
                    <a:lumOff val="25000"/>
                  </a:schemeClr>
                </a:solidFill>
              </a:rPr>
              <a:t>, as well as the increasing societal demand to address the </a:t>
            </a:r>
            <a:r>
              <a:rPr lang="en-US" altLang="ja-JP" sz="2000" dirty="0">
                <a:solidFill>
                  <a:srgbClr val="00B050"/>
                </a:solidFill>
              </a:rPr>
              <a:t>Grand Challenges </a:t>
            </a:r>
            <a:r>
              <a:rPr lang="en-US" altLang="ja-JP" sz="2000" dirty="0" smtClean="0">
                <a:solidFill>
                  <a:schemeClr val="tx1">
                    <a:lumMod val="75000"/>
                    <a:lumOff val="25000"/>
                  </a:schemeClr>
                </a:solidFill>
              </a:rPr>
              <a:t>of our </a:t>
            </a:r>
            <a:r>
              <a:rPr lang="en-US" altLang="ja-JP" sz="2000" dirty="0">
                <a:solidFill>
                  <a:schemeClr val="tx1">
                    <a:lumMod val="75000"/>
                    <a:lumOff val="25000"/>
                  </a:schemeClr>
                </a:solidFill>
              </a:rPr>
              <a:t>times. They have an </a:t>
            </a:r>
            <a:r>
              <a:rPr lang="en-US" altLang="ja-JP" sz="2000" dirty="0">
                <a:solidFill>
                  <a:srgbClr val="C00000"/>
                </a:solidFill>
              </a:rPr>
              <a:t>impact on the entire research cycle</a:t>
            </a:r>
            <a:r>
              <a:rPr lang="en-US" altLang="ja-JP" sz="2000" dirty="0">
                <a:solidFill>
                  <a:schemeClr val="tx1">
                    <a:lumMod val="75000"/>
                    <a:lumOff val="25000"/>
                  </a:schemeClr>
                </a:solidFill>
              </a:rPr>
              <a:t>, from the inception </a:t>
            </a:r>
            <a:r>
              <a:rPr lang="en-US" altLang="ja-JP" sz="2000" dirty="0" smtClean="0">
                <a:solidFill>
                  <a:schemeClr val="tx1">
                    <a:lumMod val="75000"/>
                    <a:lumOff val="25000"/>
                  </a:schemeClr>
                </a:solidFill>
              </a:rPr>
              <a:t>of research </a:t>
            </a:r>
            <a:r>
              <a:rPr lang="en-US" altLang="ja-JP" sz="2000" dirty="0">
                <a:solidFill>
                  <a:schemeClr val="tx1">
                    <a:lumMod val="75000"/>
                    <a:lumOff val="25000"/>
                  </a:schemeClr>
                </a:solidFill>
              </a:rPr>
              <a:t>to its publication, as well as on the way in which this cycle is </a:t>
            </a:r>
            <a:r>
              <a:rPr lang="en-US" altLang="ja-JP" sz="2000" dirty="0" err="1">
                <a:solidFill>
                  <a:schemeClr val="tx1">
                    <a:lumMod val="75000"/>
                    <a:lumOff val="25000"/>
                  </a:schemeClr>
                </a:solidFill>
              </a:rPr>
              <a:t>organised</a:t>
            </a:r>
            <a:r>
              <a:rPr lang="en-US" altLang="ja-JP" sz="2000" dirty="0">
                <a:solidFill>
                  <a:schemeClr val="tx1">
                    <a:lumMod val="75000"/>
                    <a:lumOff val="25000"/>
                  </a:schemeClr>
                </a:solidFill>
              </a:rPr>
              <a:t>.</a:t>
            </a:r>
            <a:endParaRPr lang="en-US" altLang="ja-JP" sz="2000" dirty="0">
              <a:solidFill>
                <a:srgbClr val="C00000"/>
              </a:solidFill>
            </a:endParaRPr>
          </a:p>
        </p:txBody>
      </p:sp>
      <p:sp>
        <p:nvSpPr>
          <p:cNvPr id="4" name="スライド番号プレースホルダー 3"/>
          <p:cNvSpPr>
            <a:spLocks noGrp="1"/>
          </p:cNvSpPr>
          <p:nvPr>
            <p:ph type="sldNum" sz="quarter" idx="11"/>
          </p:nvPr>
        </p:nvSpPr>
        <p:spPr/>
        <p:txBody>
          <a:bodyPr/>
          <a:lstStyle>
            <a:lvl1pPr eaLnBrk="0" hangingPunct="0">
              <a:defRPr kumimoji="1">
                <a:solidFill>
                  <a:schemeClr val="tx1"/>
                </a:solidFill>
                <a:latin typeface="ＭＳ Ｐゴシック" panose="020B0600070205080204" pitchFamily="50" charset="-128"/>
                <a:ea typeface="ＭＳ Ｐゴシック" panose="020B0600070205080204" pitchFamily="50" charset="-128"/>
              </a:defRPr>
            </a:lvl1pPr>
            <a:lvl2pPr marL="742950" indent="-285750" eaLnBrk="0" hangingPunct="0">
              <a:defRPr kumimoji="1">
                <a:solidFill>
                  <a:schemeClr val="tx1"/>
                </a:solidFill>
                <a:latin typeface="ＭＳ Ｐゴシック" panose="020B0600070205080204" pitchFamily="50" charset="-128"/>
                <a:ea typeface="ＭＳ Ｐゴシック" panose="020B0600070205080204" pitchFamily="50" charset="-128"/>
              </a:defRPr>
            </a:lvl2pPr>
            <a:lvl3pPr marL="11430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3pPr>
            <a:lvl4pPr marL="16002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4pPr>
            <a:lvl5pPr marL="20574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9pPr>
          </a:lstStyle>
          <a:p>
            <a:pPr eaLnBrk="1" hangingPunct="1"/>
            <a:fld id="{96E25BDB-8E7B-481D-9EEE-4FF3C97E6EC4}" type="slidenum">
              <a:rPr kumimoji="0" lang="en-US" altLang="ja-JP">
                <a:latin typeface="Verdana" panose="020B0604030504040204" pitchFamily="34" charset="0"/>
              </a:rPr>
              <a:pPr eaLnBrk="1" hangingPunct="1"/>
              <a:t>6</a:t>
            </a:fld>
            <a:endParaRPr kumimoji="0" lang="en-US" altLang="ja-JP">
              <a:latin typeface="Verdana" panose="020B0604030504040204" pitchFamily="34" charset="0"/>
            </a:endParaRPr>
          </a:p>
        </p:txBody>
      </p:sp>
      <p:grpSp>
        <p:nvGrpSpPr>
          <p:cNvPr id="5" name="グループ化 4"/>
          <p:cNvGrpSpPr/>
          <p:nvPr/>
        </p:nvGrpSpPr>
        <p:grpSpPr>
          <a:xfrm>
            <a:off x="372139" y="1670892"/>
            <a:ext cx="8647817" cy="2006010"/>
            <a:chOff x="372137" y="1509823"/>
            <a:chExt cx="8647817" cy="2006010"/>
          </a:xfrm>
        </p:grpSpPr>
        <p:pic>
          <p:nvPicPr>
            <p:cNvPr id="3" name="図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72138" y="1509823"/>
              <a:ext cx="8647815" cy="1141428"/>
            </a:xfrm>
            <a:prstGeom prst="rect">
              <a:avLst/>
            </a:prstGeom>
          </p:spPr>
        </p:pic>
        <p:pic>
          <p:nvPicPr>
            <p:cNvPr id="7" name="図 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72137" y="2487357"/>
              <a:ext cx="8647815" cy="347331"/>
            </a:xfrm>
            <a:prstGeom prst="rect">
              <a:avLst/>
            </a:prstGeom>
          </p:spPr>
        </p:pic>
        <p:pic>
          <p:nvPicPr>
            <p:cNvPr id="8" name="図 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72139" y="2835349"/>
              <a:ext cx="8647815" cy="680484"/>
            </a:xfrm>
            <a:prstGeom prst="rect">
              <a:avLst/>
            </a:prstGeom>
          </p:spPr>
        </p:pic>
      </p:grpSp>
    </p:spTree>
    <p:extLst>
      <p:ext uri="{BB962C8B-B14F-4D97-AF65-F5344CB8AC3E}">
        <p14:creationId xmlns:p14="http://schemas.microsoft.com/office/powerpoint/2010/main" val="11896399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タイトル 1"/>
          <p:cNvSpPr>
            <a:spLocks noGrp="1"/>
          </p:cNvSpPr>
          <p:nvPr>
            <p:ph type="title"/>
          </p:nvPr>
        </p:nvSpPr>
        <p:spPr>
          <a:xfrm>
            <a:off x="393700" y="260350"/>
            <a:ext cx="8750300" cy="1160463"/>
          </a:xfrm>
        </p:spPr>
        <p:txBody>
          <a:bodyPr/>
          <a:lstStyle/>
          <a:p>
            <a:r>
              <a:rPr lang="en-US" altLang="ja-JP" sz="2800" dirty="0" smtClean="0"/>
              <a:t>Open Science…</a:t>
            </a:r>
            <a:r>
              <a:rPr lang="en-US" altLang="ja-JP" sz="2800" dirty="0" smtClean="0">
                <a:solidFill>
                  <a:srgbClr val="336699"/>
                </a:solidFill>
              </a:rPr>
              <a:t>OECD </a:t>
            </a:r>
            <a:r>
              <a:rPr lang="en-US" altLang="ja-JP" sz="2400" dirty="0" smtClean="0">
                <a:solidFill>
                  <a:srgbClr val="336699"/>
                </a:solidFill>
              </a:rPr>
              <a:t>(2015)</a:t>
            </a:r>
            <a:r>
              <a:rPr lang="en-US" altLang="ja-JP" dirty="0" smtClean="0"/>
              <a:t/>
            </a:r>
            <a:br>
              <a:rPr lang="en-US" altLang="ja-JP" dirty="0" smtClean="0"/>
            </a:br>
            <a:r>
              <a:rPr lang="en-US" altLang="ja-JP" sz="3600" dirty="0" smtClean="0"/>
              <a:t>…</a:t>
            </a:r>
            <a:r>
              <a:rPr lang="en-US" altLang="ja-JP" sz="2400" dirty="0" smtClean="0">
                <a:solidFill>
                  <a:srgbClr val="0070C0"/>
                </a:solidFill>
              </a:rPr>
              <a:t>Making Open Science a Reality</a:t>
            </a:r>
            <a:endParaRPr lang="ja-JP" altLang="en-US" sz="4800" dirty="0" smtClean="0"/>
          </a:p>
        </p:txBody>
      </p:sp>
      <p:sp>
        <p:nvSpPr>
          <p:cNvPr id="5123" name="コンテンツ プレースホルダー 2"/>
          <p:cNvSpPr>
            <a:spLocks noGrp="1"/>
          </p:cNvSpPr>
          <p:nvPr>
            <p:ph idx="1"/>
          </p:nvPr>
        </p:nvSpPr>
        <p:spPr bwMode="auto">
          <a:xfrm>
            <a:off x="3537098" y="1675955"/>
            <a:ext cx="5422604" cy="4529471"/>
          </a:xfrm>
          <a:solidFill>
            <a:schemeClr val="accent1">
              <a:lumMod val="40000"/>
              <a:lumOff val="60000"/>
            </a:schemeClr>
          </a:solidFill>
          <a:extLst/>
        </p:spPr>
        <p:txBody>
          <a:bodyPr vert="horz" wrap="square" lIns="91440" tIns="45720" rIns="91440" bIns="45720" numCol="1" anchor="ctr" anchorCtr="0" compatLnSpc="1">
            <a:prstTxWarp prst="textNoShape">
              <a:avLst/>
            </a:prstTxWarp>
          </a:bodyPr>
          <a:lstStyle/>
          <a:p>
            <a:pPr marL="0" indent="0">
              <a:buNone/>
              <a:defRPr/>
            </a:pPr>
            <a:r>
              <a:rPr lang="en-US" altLang="ja-JP" sz="2000" dirty="0">
                <a:solidFill>
                  <a:schemeClr val="tx1">
                    <a:lumMod val="75000"/>
                    <a:lumOff val="25000"/>
                  </a:schemeClr>
                </a:solidFill>
              </a:rPr>
              <a:t>Open science commonly refers to </a:t>
            </a:r>
            <a:r>
              <a:rPr lang="en-US" altLang="ja-JP" sz="2000" dirty="0">
                <a:solidFill>
                  <a:srgbClr val="C00000"/>
                </a:solidFill>
              </a:rPr>
              <a:t>efforts to make the output of publicly funded research more widely accessible in digital format </a:t>
            </a:r>
            <a:r>
              <a:rPr lang="en-US" altLang="ja-JP" sz="2000" dirty="0">
                <a:solidFill>
                  <a:schemeClr val="tx1">
                    <a:lumMod val="75000"/>
                    <a:lumOff val="25000"/>
                  </a:schemeClr>
                </a:solidFill>
              </a:rPr>
              <a:t>to the scientific community, the business sector, or society more generally. Open science is the encounter between the age-old tradition of openness in science and the tools of information and communications technologies </a:t>
            </a:r>
            <a:r>
              <a:rPr lang="en-US" altLang="ja-JP" sz="2000" dirty="0">
                <a:solidFill>
                  <a:srgbClr val="00B050"/>
                </a:solidFill>
              </a:rPr>
              <a:t>(ICTs) that have reshaped the scientific enterprise </a:t>
            </a:r>
            <a:r>
              <a:rPr lang="en-US" altLang="ja-JP" sz="2000" dirty="0">
                <a:solidFill>
                  <a:schemeClr val="tx1">
                    <a:lumMod val="75000"/>
                    <a:lumOff val="25000"/>
                  </a:schemeClr>
                </a:solidFill>
              </a:rPr>
              <a:t>and require a critical look from policy makers seeking to </a:t>
            </a:r>
            <a:r>
              <a:rPr lang="en-US" altLang="ja-JP" sz="2000" dirty="0">
                <a:solidFill>
                  <a:srgbClr val="00B050"/>
                </a:solidFill>
              </a:rPr>
              <a:t>promote long-term research as well as innovation</a:t>
            </a:r>
            <a:r>
              <a:rPr lang="en-US" altLang="ja-JP" sz="2000" dirty="0">
                <a:solidFill>
                  <a:schemeClr val="tx1">
                    <a:lumMod val="75000"/>
                    <a:lumOff val="25000"/>
                  </a:schemeClr>
                </a:solidFill>
              </a:rPr>
              <a:t>.</a:t>
            </a:r>
            <a:endParaRPr lang="en-US" altLang="ja-JP" sz="2000" dirty="0">
              <a:solidFill>
                <a:srgbClr val="C00000"/>
              </a:solidFill>
            </a:endParaRPr>
          </a:p>
        </p:txBody>
      </p:sp>
      <p:sp>
        <p:nvSpPr>
          <p:cNvPr id="4" name="スライド番号プレースホルダー 3"/>
          <p:cNvSpPr>
            <a:spLocks noGrp="1"/>
          </p:cNvSpPr>
          <p:nvPr>
            <p:ph type="sldNum" sz="quarter" idx="11"/>
          </p:nvPr>
        </p:nvSpPr>
        <p:spPr/>
        <p:txBody>
          <a:bodyPr/>
          <a:lstStyle>
            <a:lvl1pPr eaLnBrk="0" hangingPunct="0">
              <a:defRPr kumimoji="1">
                <a:solidFill>
                  <a:schemeClr val="tx1"/>
                </a:solidFill>
                <a:latin typeface="ＭＳ Ｐゴシック" panose="020B0600070205080204" pitchFamily="50" charset="-128"/>
                <a:ea typeface="ＭＳ Ｐゴシック" panose="020B0600070205080204" pitchFamily="50" charset="-128"/>
              </a:defRPr>
            </a:lvl1pPr>
            <a:lvl2pPr marL="742950" indent="-285750" eaLnBrk="0" hangingPunct="0">
              <a:defRPr kumimoji="1">
                <a:solidFill>
                  <a:schemeClr val="tx1"/>
                </a:solidFill>
                <a:latin typeface="ＭＳ Ｐゴシック" panose="020B0600070205080204" pitchFamily="50" charset="-128"/>
                <a:ea typeface="ＭＳ Ｐゴシック" panose="020B0600070205080204" pitchFamily="50" charset="-128"/>
              </a:defRPr>
            </a:lvl2pPr>
            <a:lvl3pPr marL="11430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3pPr>
            <a:lvl4pPr marL="16002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4pPr>
            <a:lvl5pPr marL="20574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9pPr>
          </a:lstStyle>
          <a:p>
            <a:pPr eaLnBrk="1" hangingPunct="1"/>
            <a:fld id="{96E25BDB-8E7B-481D-9EEE-4FF3C97E6EC4}" type="slidenum">
              <a:rPr kumimoji="0" lang="en-US" altLang="ja-JP">
                <a:latin typeface="Verdana" panose="020B0604030504040204" pitchFamily="34" charset="0"/>
              </a:rPr>
              <a:pPr eaLnBrk="1" hangingPunct="1"/>
              <a:t>7</a:t>
            </a:fld>
            <a:endParaRPr kumimoji="0" lang="en-US" altLang="ja-JP">
              <a:latin typeface="Verdana" panose="020B0604030504040204" pitchFamily="34" charset="0"/>
            </a:endParaRPr>
          </a:p>
        </p:txBody>
      </p:sp>
      <p:pic>
        <p:nvPicPr>
          <p:cNvPr id="2" name="図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5562" y="1675955"/>
            <a:ext cx="3196855" cy="4529471"/>
          </a:xfrm>
          <a:prstGeom prst="rect">
            <a:avLst/>
          </a:prstGeom>
          <a:ln>
            <a:solidFill>
              <a:schemeClr val="accent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8639770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タイトル 1"/>
          <p:cNvSpPr>
            <a:spLocks noGrp="1"/>
          </p:cNvSpPr>
          <p:nvPr>
            <p:ph type="title"/>
          </p:nvPr>
        </p:nvSpPr>
        <p:spPr>
          <a:xfrm>
            <a:off x="393700" y="260350"/>
            <a:ext cx="8750300" cy="1160463"/>
          </a:xfrm>
        </p:spPr>
        <p:txBody>
          <a:bodyPr/>
          <a:lstStyle/>
          <a:p>
            <a:r>
              <a:rPr lang="en-US" altLang="ja-JP" sz="2800" dirty="0" smtClean="0"/>
              <a:t>Open Science…</a:t>
            </a:r>
            <a:r>
              <a:rPr lang="en-US" altLang="ja-JP" sz="2800" dirty="0" smtClean="0">
                <a:solidFill>
                  <a:srgbClr val="336699"/>
                </a:solidFill>
              </a:rPr>
              <a:t>European Commission </a:t>
            </a:r>
            <a:r>
              <a:rPr lang="en-US" altLang="ja-JP" sz="2400" dirty="0" smtClean="0">
                <a:solidFill>
                  <a:srgbClr val="336699"/>
                </a:solidFill>
              </a:rPr>
              <a:t>(2016)</a:t>
            </a:r>
            <a:r>
              <a:rPr lang="en-US" altLang="ja-JP" dirty="0" smtClean="0"/>
              <a:t/>
            </a:r>
            <a:br>
              <a:rPr lang="en-US" altLang="ja-JP" dirty="0" smtClean="0"/>
            </a:br>
            <a:r>
              <a:rPr lang="en-US" altLang="ja-JP" sz="3600" dirty="0" smtClean="0"/>
              <a:t>…</a:t>
            </a:r>
            <a:r>
              <a:rPr lang="en-US" altLang="ja-JP" sz="2400" dirty="0" smtClean="0">
                <a:solidFill>
                  <a:srgbClr val="0070C0"/>
                </a:solidFill>
              </a:rPr>
              <a:t>Open Innovation, Open Science, Open to the World</a:t>
            </a:r>
            <a:endParaRPr lang="ja-JP" altLang="en-US" sz="4800" dirty="0" smtClean="0"/>
          </a:p>
        </p:txBody>
      </p:sp>
      <p:sp>
        <p:nvSpPr>
          <p:cNvPr id="5123" name="コンテンツ プレースホルダー 2"/>
          <p:cNvSpPr>
            <a:spLocks noGrp="1"/>
          </p:cNvSpPr>
          <p:nvPr>
            <p:ph idx="1"/>
          </p:nvPr>
        </p:nvSpPr>
        <p:spPr bwMode="auto">
          <a:xfrm>
            <a:off x="393700" y="1736762"/>
            <a:ext cx="4792662" cy="4792626"/>
          </a:xfrm>
          <a:solidFill>
            <a:schemeClr val="accent1">
              <a:lumMod val="40000"/>
              <a:lumOff val="60000"/>
            </a:schemeClr>
          </a:solidFill>
          <a:extLst/>
        </p:spPr>
        <p:txBody>
          <a:bodyPr vert="horz" wrap="square" lIns="91440" tIns="45720" rIns="91440" bIns="45720" numCol="1" anchor="ctr" anchorCtr="0" compatLnSpc="1">
            <a:prstTxWarp prst="textNoShape">
              <a:avLst/>
            </a:prstTxWarp>
          </a:bodyPr>
          <a:lstStyle/>
          <a:p>
            <a:pPr marL="0" indent="0">
              <a:buNone/>
              <a:defRPr/>
            </a:pPr>
            <a:r>
              <a:rPr lang="en-US" altLang="ja-JP" sz="2000" dirty="0">
                <a:solidFill>
                  <a:schemeClr val="tx1">
                    <a:lumMod val="75000"/>
                    <a:lumOff val="25000"/>
                  </a:schemeClr>
                </a:solidFill>
              </a:rPr>
              <a:t>Open Science represents </a:t>
            </a:r>
            <a:r>
              <a:rPr lang="en-US" altLang="ja-JP" sz="2000" dirty="0">
                <a:solidFill>
                  <a:srgbClr val="C00000"/>
                </a:solidFill>
              </a:rPr>
              <a:t>a new approach to the scientific process </a:t>
            </a:r>
            <a:r>
              <a:rPr lang="en-US" altLang="ja-JP" sz="2000" dirty="0">
                <a:solidFill>
                  <a:schemeClr val="tx1">
                    <a:lumMod val="75000"/>
                    <a:lumOff val="25000"/>
                  </a:schemeClr>
                </a:solidFill>
              </a:rPr>
              <a:t>based on cooperative work and </a:t>
            </a:r>
            <a:r>
              <a:rPr lang="en-US" altLang="ja-JP" sz="2000" dirty="0">
                <a:solidFill>
                  <a:srgbClr val="C00000"/>
                </a:solidFill>
              </a:rPr>
              <a:t>new ways of diffusing knowledge</a:t>
            </a:r>
            <a:r>
              <a:rPr lang="en-US" altLang="ja-JP" sz="2000" dirty="0">
                <a:solidFill>
                  <a:schemeClr val="tx1">
                    <a:lumMod val="75000"/>
                    <a:lumOff val="25000"/>
                  </a:schemeClr>
                </a:solidFill>
              </a:rPr>
              <a:t> by </a:t>
            </a:r>
            <a:r>
              <a:rPr lang="en-US" altLang="ja-JP" sz="2000" dirty="0">
                <a:solidFill>
                  <a:srgbClr val="00B050"/>
                </a:solidFill>
              </a:rPr>
              <a:t>using digital technologies and new collaborative tools</a:t>
            </a:r>
            <a:r>
              <a:rPr lang="en-US" altLang="ja-JP" sz="2000" dirty="0">
                <a:solidFill>
                  <a:schemeClr val="tx1">
                    <a:lumMod val="75000"/>
                    <a:lumOff val="25000"/>
                  </a:schemeClr>
                </a:solidFill>
              </a:rPr>
              <a:t>. The idea captures a systemic change to the way science and research have been carried out for the last fifty years: </a:t>
            </a:r>
            <a:r>
              <a:rPr lang="en-US" altLang="ja-JP" sz="2000" dirty="0">
                <a:solidFill>
                  <a:srgbClr val="00B050"/>
                </a:solidFill>
              </a:rPr>
              <a:t>shifting from the standard practices of publishing research results </a:t>
            </a:r>
            <a:r>
              <a:rPr lang="en-US" altLang="ja-JP" sz="2000" dirty="0">
                <a:solidFill>
                  <a:schemeClr val="tx1">
                    <a:lumMod val="75000"/>
                    <a:lumOff val="25000"/>
                  </a:schemeClr>
                </a:solidFill>
              </a:rPr>
              <a:t>in scientific publications towards </a:t>
            </a:r>
            <a:r>
              <a:rPr lang="en-US" altLang="ja-JP" sz="2000" dirty="0">
                <a:solidFill>
                  <a:srgbClr val="C00000"/>
                </a:solidFill>
              </a:rPr>
              <a:t>sharing and using all available knowledge at an earlier stage in the research process.</a:t>
            </a:r>
          </a:p>
        </p:txBody>
      </p:sp>
      <p:sp>
        <p:nvSpPr>
          <p:cNvPr id="4" name="スライド番号プレースホルダー 3"/>
          <p:cNvSpPr>
            <a:spLocks noGrp="1"/>
          </p:cNvSpPr>
          <p:nvPr>
            <p:ph type="sldNum" sz="quarter" idx="11"/>
          </p:nvPr>
        </p:nvSpPr>
        <p:spPr/>
        <p:txBody>
          <a:bodyPr/>
          <a:lstStyle>
            <a:lvl1pPr eaLnBrk="0" hangingPunct="0">
              <a:defRPr kumimoji="1">
                <a:solidFill>
                  <a:schemeClr val="tx1"/>
                </a:solidFill>
                <a:latin typeface="ＭＳ Ｐゴシック" panose="020B0600070205080204" pitchFamily="50" charset="-128"/>
                <a:ea typeface="ＭＳ Ｐゴシック" panose="020B0600070205080204" pitchFamily="50" charset="-128"/>
              </a:defRPr>
            </a:lvl1pPr>
            <a:lvl2pPr marL="742950" indent="-285750" eaLnBrk="0" hangingPunct="0">
              <a:defRPr kumimoji="1">
                <a:solidFill>
                  <a:schemeClr val="tx1"/>
                </a:solidFill>
                <a:latin typeface="ＭＳ Ｐゴシック" panose="020B0600070205080204" pitchFamily="50" charset="-128"/>
                <a:ea typeface="ＭＳ Ｐゴシック" panose="020B0600070205080204" pitchFamily="50" charset="-128"/>
              </a:defRPr>
            </a:lvl2pPr>
            <a:lvl3pPr marL="11430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3pPr>
            <a:lvl4pPr marL="16002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4pPr>
            <a:lvl5pPr marL="20574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9pPr>
          </a:lstStyle>
          <a:p>
            <a:pPr eaLnBrk="1" hangingPunct="1"/>
            <a:fld id="{96E25BDB-8E7B-481D-9EEE-4FF3C97E6EC4}" type="slidenum">
              <a:rPr kumimoji="0" lang="en-US" altLang="ja-JP">
                <a:latin typeface="Verdana" panose="020B0604030504040204" pitchFamily="34" charset="0"/>
              </a:rPr>
              <a:pPr eaLnBrk="1" hangingPunct="1"/>
              <a:t>8</a:t>
            </a:fld>
            <a:endParaRPr kumimoji="0" lang="en-US" altLang="ja-JP">
              <a:latin typeface="Verdana" panose="020B0604030504040204" pitchFamily="34" charset="0"/>
            </a:endParaRPr>
          </a:p>
        </p:txBody>
      </p:sp>
      <p:pic>
        <p:nvPicPr>
          <p:cNvPr id="57346" name="Picture 2" descr="https://ec.europa.eu/digital-single-market/sites/digital-agenda/files/styles/newsroom_style/public/newsroom/3os_13712_4.jpg?itok=h_RRGjyt"/>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348250" y="1589492"/>
            <a:ext cx="3795750" cy="5025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0156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タイトル 1"/>
          <p:cNvSpPr>
            <a:spLocks noGrp="1"/>
          </p:cNvSpPr>
          <p:nvPr>
            <p:ph type="title"/>
          </p:nvPr>
        </p:nvSpPr>
        <p:spPr>
          <a:xfrm>
            <a:off x="393700" y="260350"/>
            <a:ext cx="8750300" cy="1160463"/>
          </a:xfrm>
        </p:spPr>
        <p:txBody>
          <a:bodyPr/>
          <a:lstStyle/>
          <a:p>
            <a:r>
              <a:rPr lang="en-US" altLang="ja-JP" sz="2800" dirty="0" smtClean="0"/>
              <a:t>Open Science…</a:t>
            </a:r>
            <a:r>
              <a:rPr lang="en-US" altLang="ja-JP" sz="2800" dirty="0" smtClean="0">
                <a:solidFill>
                  <a:srgbClr val="336699"/>
                </a:solidFill>
              </a:rPr>
              <a:t>European Commission </a:t>
            </a:r>
            <a:r>
              <a:rPr lang="en-US" altLang="ja-JP" sz="2400" dirty="0" smtClean="0">
                <a:solidFill>
                  <a:srgbClr val="336699"/>
                </a:solidFill>
              </a:rPr>
              <a:t>(2016)</a:t>
            </a:r>
            <a:r>
              <a:rPr lang="en-US" altLang="ja-JP" dirty="0" smtClean="0"/>
              <a:t/>
            </a:r>
            <a:br>
              <a:rPr lang="en-US" altLang="ja-JP" dirty="0" smtClean="0"/>
            </a:br>
            <a:r>
              <a:rPr lang="en-US" altLang="ja-JP" sz="3600" dirty="0" smtClean="0"/>
              <a:t>…</a:t>
            </a:r>
            <a:r>
              <a:rPr lang="en-US" altLang="ja-JP" sz="2800" dirty="0" smtClean="0">
                <a:solidFill>
                  <a:srgbClr val="0070C0"/>
                </a:solidFill>
              </a:rPr>
              <a:t>Amsterdam Call for Action on Open Science</a:t>
            </a:r>
            <a:endParaRPr lang="ja-JP" altLang="en-US" sz="5400" dirty="0" smtClean="0"/>
          </a:p>
        </p:txBody>
      </p:sp>
      <p:sp>
        <p:nvSpPr>
          <p:cNvPr id="5123" name="コンテンツ プレースホルダー 2"/>
          <p:cNvSpPr>
            <a:spLocks noGrp="1"/>
          </p:cNvSpPr>
          <p:nvPr>
            <p:ph idx="1"/>
          </p:nvPr>
        </p:nvSpPr>
        <p:spPr bwMode="auto">
          <a:xfrm>
            <a:off x="393700" y="1687033"/>
            <a:ext cx="4792662" cy="4963373"/>
          </a:xfrm>
          <a:solidFill>
            <a:schemeClr val="accent1">
              <a:lumMod val="40000"/>
              <a:lumOff val="60000"/>
            </a:schemeClr>
          </a:solidFill>
          <a:extLst/>
        </p:spPr>
        <p:txBody>
          <a:bodyPr vert="horz" wrap="square" lIns="91440" tIns="45720" rIns="91440" bIns="45720" numCol="1" anchor="ctr" anchorCtr="0" compatLnSpc="1">
            <a:prstTxWarp prst="textNoShape">
              <a:avLst/>
            </a:prstTxWarp>
          </a:bodyPr>
          <a:lstStyle/>
          <a:p>
            <a:pPr marL="0" indent="0">
              <a:spcBef>
                <a:spcPts val="0"/>
              </a:spcBef>
              <a:buNone/>
              <a:defRPr/>
            </a:pPr>
            <a:r>
              <a:rPr lang="en-US" altLang="ja-JP" sz="2400" dirty="0">
                <a:solidFill>
                  <a:srgbClr val="C00000"/>
                </a:solidFill>
              </a:rPr>
              <a:t>Open science is about the way researchers work, collaborate, interact, share resources and disseminate results</a:t>
            </a:r>
            <a:r>
              <a:rPr lang="en-US" altLang="ja-JP" sz="2400" dirty="0">
                <a:solidFill>
                  <a:schemeClr val="tx1">
                    <a:lumMod val="75000"/>
                    <a:lumOff val="25000"/>
                  </a:schemeClr>
                </a:solidFill>
              </a:rPr>
              <a:t>. A systemic change towards open science is </a:t>
            </a:r>
            <a:r>
              <a:rPr lang="en-US" altLang="ja-JP" sz="2400" dirty="0">
                <a:solidFill>
                  <a:srgbClr val="00B050"/>
                </a:solidFill>
              </a:rPr>
              <a:t>driven by new technologies and data</a:t>
            </a:r>
            <a:r>
              <a:rPr lang="en-US" altLang="ja-JP" sz="2400" dirty="0">
                <a:solidFill>
                  <a:schemeClr val="tx1">
                    <a:lumMod val="75000"/>
                    <a:lumOff val="25000"/>
                  </a:schemeClr>
                </a:solidFill>
              </a:rPr>
              <a:t>, the increasing demand in society to address the </a:t>
            </a:r>
            <a:r>
              <a:rPr lang="en-US" altLang="ja-JP" sz="2400" dirty="0">
                <a:solidFill>
                  <a:srgbClr val="00B050"/>
                </a:solidFill>
              </a:rPr>
              <a:t>societal challenges</a:t>
            </a:r>
            <a:r>
              <a:rPr lang="en-US" altLang="ja-JP" sz="2400" dirty="0">
                <a:solidFill>
                  <a:schemeClr val="tx1">
                    <a:lumMod val="75000"/>
                    <a:lumOff val="25000"/>
                  </a:schemeClr>
                </a:solidFill>
              </a:rPr>
              <a:t> of our times and the readiness of </a:t>
            </a:r>
            <a:r>
              <a:rPr lang="en-US" altLang="ja-JP" sz="2400" dirty="0">
                <a:solidFill>
                  <a:srgbClr val="00B050"/>
                </a:solidFill>
              </a:rPr>
              <a:t>citizens to participate in research.</a:t>
            </a:r>
          </a:p>
        </p:txBody>
      </p:sp>
      <p:sp>
        <p:nvSpPr>
          <p:cNvPr id="4" name="スライド番号プレースホルダー 3"/>
          <p:cNvSpPr>
            <a:spLocks noGrp="1"/>
          </p:cNvSpPr>
          <p:nvPr>
            <p:ph type="sldNum" sz="quarter" idx="11"/>
          </p:nvPr>
        </p:nvSpPr>
        <p:spPr/>
        <p:txBody>
          <a:bodyPr/>
          <a:lstStyle>
            <a:lvl1pPr eaLnBrk="0" hangingPunct="0">
              <a:defRPr kumimoji="1">
                <a:solidFill>
                  <a:schemeClr val="tx1"/>
                </a:solidFill>
                <a:latin typeface="ＭＳ Ｐゴシック" panose="020B0600070205080204" pitchFamily="50" charset="-128"/>
                <a:ea typeface="ＭＳ Ｐゴシック" panose="020B0600070205080204" pitchFamily="50" charset="-128"/>
              </a:defRPr>
            </a:lvl1pPr>
            <a:lvl2pPr marL="742950" indent="-285750" eaLnBrk="0" hangingPunct="0">
              <a:defRPr kumimoji="1">
                <a:solidFill>
                  <a:schemeClr val="tx1"/>
                </a:solidFill>
                <a:latin typeface="ＭＳ Ｐゴシック" panose="020B0600070205080204" pitchFamily="50" charset="-128"/>
                <a:ea typeface="ＭＳ Ｐゴシック" panose="020B0600070205080204" pitchFamily="50" charset="-128"/>
              </a:defRPr>
            </a:lvl2pPr>
            <a:lvl3pPr marL="11430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3pPr>
            <a:lvl4pPr marL="16002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4pPr>
            <a:lvl5pPr marL="20574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9pPr>
          </a:lstStyle>
          <a:p>
            <a:pPr eaLnBrk="1" hangingPunct="1"/>
            <a:fld id="{96E25BDB-8E7B-481D-9EEE-4FF3C97E6EC4}" type="slidenum">
              <a:rPr kumimoji="0" lang="en-US" altLang="ja-JP">
                <a:latin typeface="Verdana" panose="020B0604030504040204" pitchFamily="34" charset="0"/>
              </a:rPr>
              <a:pPr eaLnBrk="1" hangingPunct="1"/>
              <a:t>9</a:t>
            </a:fld>
            <a:endParaRPr kumimoji="0" lang="en-US" altLang="ja-JP">
              <a:latin typeface="Verdana" panose="020B0604030504040204" pitchFamily="34" charset="0"/>
            </a:endParaRPr>
          </a:p>
        </p:txBody>
      </p:sp>
      <p:pic>
        <p:nvPicPr>
          <p:cNvPr id="2" name="図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365898" y="1623236"/>
            <a:ext cx="3454252" cy="5027170"/>
          </a:xfrm>
          <a:prstGeom prst="rect">
            <a:avLst/>
          </a:prstGeom>
        </p:spPr>
      </p:pic>
    </p:spTree>
    <p:extLst>
      <p:ext uri="{BB962C8B-B14F-4D97-AF65-F5344CB8AC3E}">
        <p14:creationId xmlns:p14="http://schemas.microsoft.com/office/powerpoint/2010/main" val="24644444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z="3600" dirty="0" smtClean="0">
                <a:solidFill>
                  <a:srgbClr val="C00000"/>
                </a:solidFill>
              </a:rPr>
              <a:t>European </a:t>
            </a:r>
            <a:r>
              <a:rPr lang="en-US" altLang="ja-JP" sz="3600" dirty="0">
                <a:solidFill>
                  <a:srgbClr val="C00000"/>
                </a:solidFill>
              </a:rPr>
              <a:t>Open Science </a:t>
            </a:r>
            <a:r>
              <a:rPr lang="en-US" altLang="ja-JP" sz="3600" dirty="0" smtClean="0">
                <a:solidFill>
                  <a:srgbClr val="C00000"/>
                </a:solidFill>
              </a:rPr>
              <a:t>Cloud</a:t>
            </a:r>
            <a:br>
              <a:rPr lang="en-US" altLang="ja-JP" sz="3600" dirty="0" smtClean="0">
                <a:solidFill>
                  <a:srgbClr val="C00000"/>
                </a:solidFill>
              </a:rPr>
            </a:br>
            <a:r>
              <a:rPr lang="en-US" altLang="ja-JP" sz="3600" dirty="0" smtClean="0">
                <a:solidFill>
                  <a:srgbClr val="C00000"/>
                </a:solidFill>
              </a:rPr>
              <a:t>(</a:t>
            </a:r>
            <a:r>
              <a:rPr lang="en-US" altLang="ja-JP" sz="3600" dirty="0">
                <a:solidFill>
                  <a:srgbClr val="C00000"/>
                </a:solidFill>
              </a:rPr>
              <a:t>EOSC)</a:t>
            </a:r>
            <a:endParaRPr kumimoji="1" lang="ja-JP" altLang="en-US" sz="3600" dirty="0">
              <a:solidFill>
                <a:srgbClr val="C00000"/>
              </a:solidFill>
            </a:endParaRPr>
          </a:p>
        </p:txBody>
      </p:sp>
      <p:sp>
        <p:nvSpPr>
          <p:cNvPr id="3" name="コンテンツ プレースホルダー 2"/>
          <p:cNvSpPr>
            <a:spLocks noGrp="1"/>
          </p:cNvSpPr>
          <p:nvPr>
            <p:ph idx="1"/>
          </p:nvPr>
        </p:nvSpPr>
        <p:spPr>
          <a:xfrm>
            <a:off x="117043" y="1707208"/>
            <a:ext cx="5449824" cy="4525963"/>
          </a:xfrm>
        </p:spPr>
        <p:txBody>
          <a:bodyPr/>
          <a:lstStyle/>
          <a:p>
            <a:pPr marL="269875" indent="-269875"/>
            <a:r>
              <a:rPr kumimoji="1" lang="en-US" altLang="ja-JP" sz="1800" dirty="0" smtClean="0"/>
              <a:t>EOSC </a:t>
            </a:r>
            <a:r>
              <a:rPr lang="en-US" altLang="ja-JP" sz="1800" dirty="0"/>
              <a:t>aims to accelerate and support the current </a:t>
            </a:r>
            <a:r>
              <a:rPr lang="en-US" altLang="ja-JP" sz="1800" dirty="0">
                <a:solidFill>
                  <a:srgbClr val="C00000"/>
                </a:solidFill>
              </a:rPr>
              <a:t>transition to more effective Open Science and Open Innovation</a:t>
            </a:r>
            <a:r>
              <a:rPr lang="en-US" altLang="ja-JP" sz="1800" dirty="0"/>
              <a:t> in the Digital Single Market</a:t>
            </a:r>
            <a:r>
              <a:rPr lang="en-US" altLang="ja-JP" sz="1800" dirty="0" smtClean="0"/>
              <a:t>.</a:t>
            </a:r>
          </a:p>
          <a:p>
            <a:pPr marL="269875" indent="-269875"/>
            <a:r>
              <a:rPr kumimoji="1" lang="en-US" altLang="ja-JP" sz="1800" dirty="0" smtClean="0"/>
              <a:t>KEY FACTORS:</a:t>
            </a:r>
          </a:p>
          <a:p>
            <a:pPr marL="446088" lvl="1" indent="-285750">
              <a:buFont typeface="Wingdings" panose="05000000000000000000" pitchFamily="2" charset="2"/>
              <a:buChar char="Ø"/>
              <a:tabLst>
                <a:tab pos="358775" algn="l"/>
              </a:tabLst>
            </a:pPr>
            <a:r>
              <a:rPr lang="en-US" altLang="ja-JP" sz="1600" dirty="0"/>
              <a:t>New modes of scholarly </a:t>
            </a:r>
            <a:r>
              <a:rPr lang="en-US" altLang="ja-JP" sz="1600" dirty="0" smtClean="0"/>
              <a:t>communication</a:t>
            </a:r>
          </a:p>
          <a:p>
            <a:pPr marL="446088" lvl="1" indent="-285750">
              <a:buFont typeface="Wingdings" panose="05000000000000000000" pitchFamily="2" charset="2"/>
              <a:buChar char="Ø"/>
              <a:tabLst>
                <a:tab pos="358775" algn="l"/>
              </a:tabLst>
            </a:pPr>
            <a:r>
              <a:rPr lang="en-US" altLang="ja-JP" sz="1600" dirty="0" smtClean="0">
                <a:solidFill>
                  <a:srgbClr val="0070C0"/>
                </a:solidFill>
              </a:rPr>
              <a:t>Modern </a:t>
            </a:r>
            <a:r>
              <a:rPr lang="en-US" altLang="ja-JP" sz="1600" dirty="0">
                <a:solidFill>
                  <a:srgbClr val="0070C0"/>
                </a:solidFill>
              </a:rPr>
              <a:t>reward and recognition practices</a:t>
            </a:r>
            <a:r>
              <a:rPr lang="en-US" altLang="ja-JP" sz="1600" dirty="0">
                <a:solidFill>
                  <a:srgbClr val="336699"/>
                </a:solidFill>
              </a:rPr>
              <a:t> </a:t>
            </a:r>
            <a:r>
              <a:rPr lang="en-US" altLang="ja-JP" sz="1600" dirty="0"/>
              <a:t>need to support data sharing and re-use.</a:t>
            </a:r>
          </a:p>
          <a:p>
            <a:pPr marL="446088" lvl="1" indent="-285750">
              <a:buFont typeface="Wingdings" panose="05000000000000000000" pitchFamily="2" charset="2"/>
              <a:buChar char="Ø"/>
              <a:tabLst>
                <a:tab pos="358775" algn="l"/>
              </a:tabLst>
            </a:pPr>
            <a:r>
              <a:rPr lang="en-US" altLang="ja-JP" sz="1600" dirty="0" smtClean="0">
                <a:solidFill>
                  <a:srgbClr val="0070C0"/>
                </a:solidFill>
              </a:rPr>
              <a:t>Core </a:t>
            </a:r>
            <a:r>
              <a:rPr lang="en-US" altLang="ja-JP" sz="1600" dirty="0">
                <a:solidFill>
                  <a:srgbClr val="0070C0"/>
                </a:solidFill>
              </a:rPr>
              <a:t>data experts </a:t>
            </a:r>
            <a:r>
              <a:rPr lang="en-US" altLang="ja-JP" sz="1600" dirty="0"/>
              <a:t>need to be trained and their career perspective significantly improved.</a:t>
            </a:r>
          </a:p>
          <a:p>
            <a:pPr marL="446088" lvl="1" indent="-285750">
              <a:buFont typeface="Wingdings" panose="05000000000000000000" pitchFamily="2" charset="2"/>
              <a:buChar char="Ø"/>
              <a:tabLst>
                <a:tab pos="358775" algn="l"/>
              </a:tabLst>
            </a:pPr>
            <a:r>
              <a:rPr lang="en-US" altLang="ja-JP" sz="1600" dirty="0" smtClean="0"/>
              <a:t>A </a:t>
            </a:r>
            <a:r>
              <a:rPr lang="en-US" altLang="ja-JP" sz="1600" dirty="0"/>
              <a:t>real stimulus of </a:t>
            </a:r>
            <a:r>
              <a:rPr lang="en-US" altLang="ja-JP" sz="1600" dirty="0">
                <a:solidFill>
                  <a:srgbClr val="0070C0"/>
                </a:solidFill>
              </a:rPr>
              <a:t>multi-disciplinary collaboration </a:t>
            </a:r>
            <a:r>
              <a:rPr lang="en-US" altLang="ja-JP" sz="1600" dirty="0"/>
              <a:t>requires specific measures in terms of </a:t>
            </a:r>
            <a:r>
              <a:rPr lang="en-US" altLang="ja-JP" sz="1600" dirty="0" smtClean="0"/>
              <a:t>review, funding </a:t>
            </a:r>
            <a:r>
              <a:rPr lang="en-US" altLang="ja-JP" sz="1600" dirty="0"/>
              <a:t>and infrastructure.</a:t>
            </a:r>
          </a:p>
          <a:p>
            <a:pPr marL="446088" lvl="1" indent="-285750">
              <a:buFont typeface="Wingdings" panose="05000000000000000000" pitchFamily="2" charset="2"/>
              <a:buChar char="Ø"/>
              <a:tabLst>
                <a:tab pos="358775" algn="l"/>
              </a:tabLst>
            </a:pPr>
            <a:r>
              <a:rPr lang="en-US" altLang="ja-JP" sz="1600" dirty="0" smtClean="0"/>
              <a:t>The </a:t>
            </a:r>
            <a:r>
              <a:rPr lang="en-US" altLang="ja-JP" sz="1600" dirty="0"/>
              <a:t>transition </a:t>
            </a:r>
            <a:r>
              <a:rPr lang="en-US" altLang="ja-JP" sz="1600" dirty="0">
                <a:solidFill>
                  <a:srgbClr val="0070C0"/>
                </a:solidFill>
              </a:rPr>
              <a:t>from scientific insights towards innovation needs </a:t>
            </a:r>
            <a:r>
              <a:rPr lang="en-US" altLang="ja-JP" sz="1600" dirty="0"/>
              <a:t>a dedicated support policy</a:t>
            </a:r>
            <a:r>
              <a:rPr lang="en-US" altLang="ja-JP" sz="1600" dirty="0" smtClean="0"/>
              <a:t>.</a:t>
            </a:r>
            <a:endParaRPr lang="en-US" altLang="ja-JP" sz="1600" dirty="0"/>
          </a:p>
        </p:txBody>
      </p:sp>
      <p:sp>
        <p:nvSpPr>
          <p:cNvPr id="4" name="スライド番号プレースホルダー 3"/>
          <p:cNvSpPr>
            <a:spLocks noGrp="1"/>
          </p:cNvSpPr>
          <p:nvPr>
            <p:ph type="sldNum" sz="quarter" idx="11"/>
          </p:nvPr>
        </p:nvSpPr>
        <p:spPr/>
        <p:txBody>
          <a:bodyPr/>
          <a:lstStyle/>
          <a:p>
            <a:fld id="{3784AAC7-284D-4106-85CB-60DDD27EFA7F}" type="slidenum">
              <a:rPr lang="en-US" altLang="ja-JP" smtClean="0"/>
              <a:pPr/>
              <a:t>10</a:t>
            </a:fld>
            <a:endParaRPr lang="en-US" altLang="ja-JP"/>
          </a:p>
        </p:txBody>
      </p:sp>
      <p:pic>
        <p:nvPicPr>
          <p:cNvPr id="5" name="図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66867" y="841868"/>
            <a:ext cx="3577133" cy="5391303"/>
          </a:xfrm>
          <a:prstGeom prst="rect">
            <a:avLst/>
          </a:prstGeom>
        </p:spPr>
      </p:pic>
      <p:sp>
        <p:nvSpPr>
          <p:cNvPr id="6" name="テキスト ボックス 5"/>
          <p:cNvSpPr txBox="1"/>
          <p:nvPr/>
        </p:nvSpPr>
        <p:spPr>
          <a:xfrm>
            <a:off x="414338" y="6350000"/>
            <a:ext cx="7483139" cy="400110"/>
          </a:xfrm>
          <a:prstGeom prst="rect">
            <a:avLst/>
          </a:prstGeom>
          <a:noFill/>
        </p:spPr>
        <p:txBody>
          <a:bodyPr wrap="none">
            <a:spAutoFit/>
          </a:bodyPr>
          <a:lstStyle/>
          <a:p>
            <a:pPr>
              <a:spcBef>
                <a:spcPts val="0"/>
              </a:spcBef>
              <a:buNone/>
              <a:defRPr/>
            </a:pPr>
            <a:r>
              <a:rPr lang="en-US" altLang="ja-JP" sz="1000" dirty="0">
                <a:solidFill>
                  <a:schemeClr val="bg1">
                    <a:lumMod val="50000"/>
                  </a:schemeClr>
                </a:solidFill>
                <a:latin typeface="ＭＳ Ｐゴシック" charset="-128"/>
                <a:ea typeface="ＭＳ Ｐゴシック" charset="-128"/>
              </a:rPr>
              <a:t>Source:  </a:t>
            </a:r>
            <a:r>
              <a:rPr lang="en-US" altLang="ja-JP" sz="1000" dirty="0" smtClean="0">
                <a:solidFill>
                  <a:schemeClr val="bg1">
                    <a:lumMod val="50000"/>
                  </a:schemeClr>
                </a:solidFill>
                <a:latin typeface="ＭＳ Ｐゴシック" charset="-128"/>
                <a:ea typeface="ＭＳ Ｐゴシック" charset="-128"/>
              </a:rPr>
              <a:t>European </a:t>
            </a:r>
            <a:r>
              <a:rPr lang="en-US" altLang="ja-JP" sz="1000" dirty="0">
                <a:solidFill>
                  <a:schemeClr val="bg1">
                    <a:lumMod val="50000"/>
                  </a:schemeClr>
                </a:solidFill>
                <a:latin typeface="ＭＳ Ｐゴシック" charset="-128"/>
                <a:ea typeface="ＭＳ Ｐゴシック" charset="-128"/>
              </a:rPr>
              <a:t>Commission: </a:t>
            </a:r>
            <a:r>
              <a:rPr lang="en-US" altLang="ja-JP" sz="1000" dirty="0" err="1">
                <a:solidFill>
                  <a:schemeClr val="bg1">
                    <a:lumMod val="50000"/>
                  </a:schemeClr>
                </a:solidFill>
                <a:latin typeface="ＭＳ Ｐゴシック" charset="-128"/>
                <a:ea typeface="ＭＳ Ｐゴシック" charset="-128"/>
              </a:rPr>
              <a:t>Realising</a:t>
            </a:r>
            <a:r>
              <a:rPr lang="en-US" altLang="ja-JP" sz="1000" dirty="0">
                <a:solidFill>
                  <a:schemeClr val="bg1">
                    <a:lumMod val="50000"/>
                  </a:schemeClr>
                </a:solidFill>
                <a:latin typeface="ＭＳ Ｐゴシック" charset="-128"/>
                <a:ea typeface="ＭＳ Ｐゴシック" charset="-128"/>
              </a:rPr>
              <a:t> the European Open Science Cloud</a:t>
            </a:r>
          </a:p>
          <a:p>
            <a:pPr>
              <a:spcBef>
                <a:spcPts val="0"/>
              </a:spcBef>
              <a:buNone/>
              <a:defRPr/>
            </a:pPr>
            <a:r>
              <a:rPr lang="de-DE" altLang="ja-JP" sz="1000" dirty="0">
                <a:solidFill>
                  <a:schemeClr val="bg1">
                    <a:lumMod val="50000"/>
                  </a:schemeClr>
                </a:solidFill>
                <a:latin typeface="ＭＳ Ｐゴシック" charset="-128"/>
                <a:ea typeface="ＭＳ Ｐゴシック" charset="-128"/>
              </a:rPr>
              <a:t>             https://ec.europa.eu/research/openscience/pdf/realising_the_european_open_science_cloud_2016.pdf#view=fit&amp;pagemode=none</a:t>
            </a:r>
            <a:endParaRPr lang="ja-JP" altLang="en-US" sz="1000" dirty="0">
              <a:solidFill>
                <a:schemeClr val="bg1">
                  <a:lumMod val="50000"/>
                </a:schemeClr>
              </a:solidFill>
              <a:latin typeface="ＭＳ Ｐゴシック" charset="-128"/>
              <a:ea typeface="ＭＳ Ｐゴシック" charset="-128"/>
            </a:endParaRPr>
          </a:p>
        </p:txBody>
      </p:sp>
    </p:spTree>
    <p:extLst>
      <p:ext uri="{BB962C8B-B14F-4D97-AF65-F5344CB8AC3E}">
        <p14:creationId xmlns:p14="http://schemas.microsoft.com/office/powerpoint/2010/main" val="35937100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lang="en-US" altLang="ja-JP" sz="4000" dirty="0" smtClean="0"/>
              <a:t>Open Science Monitor</a:t>
            </a:r>
            <a:endParaRPr kumimoji="1" lang="ja-JP" altLang="en-US" sz="4000" dirty="0"/>
          </a:p>
        </p:txBody>
      </p:sp>
      <p:sp>
        <p:nvSpPr>
          <p:cNvPr id="4" name="コンテンツ プレースホルダー 3"/>
          <p:cNvSpPr>
            <a:spLocks noGrp="1"/>
          </p:cNvSpPr>
          <p:nvPr>
            <p:ph idx="1"/>
          </p:nvPr>
        </p:nvSpPr>
        <p:spPr>
          <a:xfrm>
            <a:off x="65838" y="1707208"/>
            <a:ext cx="3833164" cy="4525963"/>
          </a:xfrm>
        </p:spPr>
        <p:txBody>
          <a:bodyPr/>
          <a:lstStyle/>
          <a:p>
            <a:pPr>
              <a:buFont typeface="Wingdings" panose="05000000000000000000" pitchFamily="2" charset="2"/>
              <a:buChar char="Ø"/>
            </a:pPr>
            <a:r>
              <a:rPr lang="en-US" altLang="ja-JP" sz="2400" dirty="0" smtClean="0"/>
              <a:t>Includes open access to scientific results (publication and data)</a:t>
            </a:r>
          </a:p>
          <a:p>
            <a:pPr>
              <a:spcBef>
                <a:spcPts val="1800"/>
              </a:spcBef>
              <a:buFont typeface="Wingdings" panose="05000000000000000000" pitchFamily="2" charset="2"/>
              <a:buChar char="Ø"/>
            </a:pPr>
            <a:r>
              <a:rPr kumimoji="1" lang="en-US" altLang="ja-JP" sz="2400" dirty="0" smtClean="0">
                <a:solidFill>
                  <a:srgbClr val="C00000"/>
                </a:solidFill>
              </a:rPr>
              <a:t>However, it is more than that…!</a:t>
            </a:r>
          </a:p>
          <a:p>
            <a:pPr lvl="1">
              <a:buFont typeface="Wingdings" panose="05000000000000000000" pitchFamily="2" charset="2"/>
              <a:buChar char="ü"/>
            </a:pPr>
            <a:r>
              <a:rPr lang="en-US" altLang="ja-JP" sz="2000" dirty="0" smtClean="0">
                <a:solidFill>
                  <a:srgbClr val="336699"/>
                </a:solidFill>
              </a:rPr>
              <a:t>Researcher Attitude</a:t>
            </a:r>
          </a:p>
          <a:p>
            <a:pPr lvl="1">
              <a:buFont typeface="Wingdings" panose="05000000000000000000" pitchFamily="2" charset="2"/>
              <a:buChar char="ü"/>
            </a:pPr>
            <a:r>
              <a:rPr kumimoji="1" lang="en-US" altLang="ja-JP" sz="2000" dirty="0" smtClean="0">
                <a:solidFill>
                  <a:srgbClr val="336699"/>
                </a:solidFill>
              </a:rPr>
              <a:t>Open Peer Review</a:t>
            </a:r>
          </a:p>
          <a:p>
            <a:pPr lvl="1">
              <a:buFont typeface="Wingdings" panose="05000000000000000000" pitchFamily="2" charset="2"/>
              <a:buChar char="ü"/>
            </a:pPr>
            <a:r>
              <a:rPr lang="en-US" altLang="ja-JP" sz="2000" dirty="0" err="1" smtClean="0">
                <a:solidFill>
                  <a:srgbClr val="336699"/>
                </a:solidFill>
              </a:rPr>
              <a:t>Altmetrics</a:t>
            </a:r>
            <a:endParaRPr lang="en-US" altLang="ja-JP" sz="2000" dirty="0" smtClean="0">
              <a:solidFill>
                <a:srgbClr val="336699"/>
              </a:solidFill>
            </a:endParaRPr>
          </a:p>
          <a:p>
            <a:pPr lvl="1">
              <a:buFont typeface="Wingdings" panose="05000000000000000000" pitchFamily="2" charset="2"/>
              <a:buChar char="ü"/>
            </a:pPr>
            <a:r>
              <a:rPr kumimoji="1" lang="en-US" altLang="ja-JP" sz="2000" dirty="0" smtClean="0">
                <a:solidFill>
                  <a:srgbClr val="336699"/>
                </a:solidFill>
              </a:rPr>
              <a:t>Correction and Retractions</a:t>
            </a:r>
            <a:endParaRPr kumimoji="1" lang="ja-JP" altLang="en-US" sz="2000" dirty="0">
              <a:solidFill>
                <a:srgbClr val="336699"/>
              </a:solidFill>
            </a:endParaRPr>
          </a:p>
        </p:txBody>
      </p:sp>
      <p:sp>
        <p:nvSpPr>
          <p:cNvPr id="2" name="スライド番号プレースホルダー 1"/>
          <p:cNvSpPr>
            <a:spLocks noGrp="1"/>
          </p:cNvSpPr>
          <p:nvPr>
            <p:ph type="sldNum" sz="quarter" idx="11"/>
          </p:nvPr>
        </p:nvSpPr>
        <p:spPr/>
        <p:txBody>
          <a:bodyPr/>
          <a:lstStyle/>
          <a:p>
            <a:fld id="{38E7A1E2-181F-4C6A-AD2F-4F946324B6FA}" type="slidenum">
              <a:rPr lang="en-US" altLang="ja-JP" smtClean="0"/>
              <a:pPr/>
              <a:t>11</a:t>
            </a:fld>
            <a:endParaRPr lang="en-US" altLang="ja-JP"/>
          </a:p>
        </p:txBody>
      </p:sp>
      <p:pic>
        <p:nvPicPr>
          <p:cNvPr id="93186" name="Picture 2" descr="Navigation wheel"/>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223350" y="1858060"/>
            <a:ext cx="4844446" cy="4999939"/>
          </a:xfrm>
          <a:prstGeom prst="rect">
            <a:avLst/>
          </a:prstGeom>
          <a:noFill/>
          <a:extLst>
            <a:ext uri="{909E8E84-426E-40DD-AFC4-6F175D3DCCD1}">
              <a14:hiddenFill xmlns:a14="http://schemas.microsoft.com/office/drawing/2010/main">
                <a:solidFill>
                  <a:srgbClr val="FFFFFF"/>
                </a:solidFill>
              </a14:hiddenFill>
            </a:ext>
          </a:extLst>
        </p:spPr>
      </p:pic>
      <p:sp>
        <p:nvSpPr>
          <p:cNvPr id="6" name="テキスト ボックス 5"/>
          <p:cNvSpPr txBox="1"/>
          <p:nvPr/>
        </p:nvSpPr>
        <p:spPr>
          <a:xfrm>
            <a:off x="414338" y="6350000"/>
            <a:ext cx="5085046" cy="400110"/>
          </a:xfrm>
          <a:prstGeom prst="rect">
            <a:avLst/>
          </a:prstGeom>
          <a:noFill/>
        </p:spPr>
        <p:txBody>
          <a:bodyPr wrap="none">
            <a:spAutoFit/>
          </a:bodyPr>
          <a:lstStyle/>
          <a:p>
            <a:pPr>
              <a:spcBef>
                <a:spcPts val="0"/>
              </a:spcBef>
              <a:buNone/>
              <a:defRPr/>
            </a:pPr>
            <a:r>
              <a:rPr lang="en-US" altLang="ja-JP" sz="1000" dirty="0">
                <a:solidFill>
                  <a:schemeClr val="bg1">
                    <a:lumMod val="50000"/>
                  </a:schemeClr>
                </a:solidFill>
                <a:latin typeface="ＭＳ Ｐゴシック" charset="-128"/>
                <a:ea typeface="ＭＳ Ｐゴシック" charset="-128"/>
              </a:rPr>
              <a:t>Source:  </a:t>
            </a:r>
            <a:r>
              <a:rPr lang="en-US" altLang="ja-JP" sz="1000" dirty="0" smtClean="0">
                <a:solidFill>
                  <a:schemeClr val="bg1">
                    <a:lumMod val="50000"/>
                  </a:schemeClr>
                </a:solidFill>
                <a:latin typeface="ＭＳ Ｐゴシック" charset="-128"/>
                <a:ea typeface="ＭＳ Ｐゴシック" charset="-128"/>
              </a:rPr>
              <a:t>Open Science Monitor</a:t>
            </a:r>
            <a:endParaRPr lang="en-US" altLang="ja-JP" sz="1000" dirty="0">
              <a:solidFill>
                <a:schemeClr val="bg1">
                  <a:lumMod val="50000"/>
                </a:schemeClr>
              </a:solidFill>
              <a:latin typeface="ＭＳ Ｐゴシック" charset="-128"/>
              <a:ea typeface="ＭＳ Ｐゴシック" charset="-128"/>
            </a:endParaRPr>
          </a:p>
          <a:p>
            <a:pPr>
              <a:spcBef>
                <a:spcPts val="0"/>
              </a:spcBef>
              <a:buNone/>
              <a:defRPr/>
            </a:pPr>
            <a:r>
              <a:rPr lang="de-DE" altLang="ja-JP" sz="1000" dirty="0">
                <a:solidFill>
                  <a:schemeClr val="bg1">
                    <a:lumMod val="50000"/>
                  </a:schemeClr>
                </a:solidFill>
                <a:latin typeface="ＭＳ Ｐゴシック" charset="-128"/>
                <a:ea typeface="ＭＳ Ｐゴシック" charset="-128"/>
              </a:rPr>
              <a:t>             https://ec.europa.eu/research/openscience/index.cfm?pg=home&amp;section=monitor</a:t>
            </a:r>
            <a:endParaRPr lang="ja-JP" altLang="en-US" sz="1000" dirty="0">
              <a:solidFill>
                <a:schemeClr val="bg1">
                  <a:lumMod val="50000"/>
                </a:schemeClr>
              </a:solidFill>
              <a:latin typeface="ＭＳ Ｐゴシック" charset="-128"/>
              <a:ea typeface="ＭＳ Ｐゴシック" charset="-128"/>
            </a:endParaRPr>
          </a:p>
        </p:txBody>
      </p:sp>
      <p:sp>
        <p:nvSpPr>
          <p:cNvPr id="5" name="テキスト ボックス 4"/>
          <p:cNvSpPr txBox="1"/>
          <p:nvPr/>
        </p:nvSpPr>
        <p:spPr>
          <a:xfrm>
            <a:off x="5340728" y="1543509"/>
            <a:ext cx="2609689" cy="369332"/>
          </a:xfrm>
          <a:prstGeom prst="rect">
            <a:avLst/>
          </a:prstGeom>
          <a:noFill/>
        </p:spPr>
        <p:txBody>
          <a:bodyPr wrap="none" rtlCol="0">
            <a:spAutoFit/>
          </a:bodyPr>
          <a:lstStyle/>
          <a:p>
            <a:pPr>
              <a:buNone/>
            </a:pPr>
            <a:r>
              <a:rPr kumimoji="1" lang="en-US" altLang="ja-JP" dirty="0" smtClean="0">
                <a:latin typeface="Microsoft JhengHei" panose="020B0604030504040204" pitchFamily="34" charset="-120"/>
                <a:ea typeface="Microsoft JhengHei" panose="020B0604030504040204" pitchFamily="34" charset="-120"/>
              </a:rPr>
              <a:t>Open Science Monitor</a:t>
            </a:r>
            <a:endParaRPr kumimoji="1" lang="ja-JP" altLang="en-US" dirty="0">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4762624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1"/>
          </p:nvPr>
        </p:nvSpPr>
        <p:spPr/>
        <p:txBody>
          <a:bodyPr/>
          <a:lstStyle>
            <a:lvl1pPr eaLnBrk="0" hangingPunct="0">
              <a:defRPr kumimoji="1">
                <a:solidFill>
                  <a:schemeClr val="tx1"/>
                </a:solidFill>
                <a:latin typeface="ＭＳ Ｐゴシック" panose="020B0600070205080204" pitchFamily="50" charset="-128"/>
                <a:ea typeface="ＭＳ Ｐゴシック" panose="020B0600070205080204" pitchFamily="50" charset="-128"/>
              </a:defRPr>
            </a:lvl1pPr>
            <a:lvl2pPr marL="742950" indent="-285750" eaLnBrk="0" hangingPunct="0">
              <a:defRPr kumimoji="1">
                <a:solidFill>
                  <a:schemeClr val="tx1"/>
                </a:solidFill>
                <a:latin typeface="ＭＳ Ｐゴシック" panose="020B0600070205080204" pitchFamily="50" charset="-128"/>
                <a:ea typeface="ＭＳ Ｐゴシック" panose="020B0600070205080204" pitchFamily="50" charset="-128"/>
              </a:defRPr>
            </a:lvl2pPr>
            <a:lvl3pPr marL="11430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3pPr>
            <a:lvl4pPr marL="16002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4pPr>
            <a:lvl5pPr marL="20574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9pPr>
          </a:lstStyle>
          <a:p>
            <a:pPr eaLnBrk="1" hangingPunct="1"/>
            <a:fld id="{237AB865-5CFA-444E-A8AA-D2CE8FF11961}" type="slidenum">
              <a:rPr kumimoji="0" lang="en-US" altLang="ja-JP">
                <a:latin typeface="Verdana" panose="020B0604030504040204" pitchFamily="34" charset="0"/>
              </a:rPr>
              <a:pPr eaLnBrk="1" hangingPunct="1"/>
              <a:t>12</a:t>
            </a:fld>
            <a:endParaRPr kumimoji="0" lang="en-US" altLang="ja-JP">
              <a:latin typeface="Verdana" panose="020B0604030504040204" pitchFamily="34" charset="0"/>
            </a:endParaRPr>
          </a:p>
        </p:txBody>
      </p:sp>
      <p:sp>
        <p:nvSpPr>
          <p:cNvPr id="5" name="正方形/長方形 4"/>
          <p:cNvSpPr/>
          <p:nvPr/>
        </p:nvSpPr>
        <p:spPr bwMode="auto">
          <a:xfrm>
            <a:off x="407988" y="2462213"/>
            <a:ext cx="8366125" cy="1371600"/>
          </a:xfrm>
          <a:prstGeom prst="rect">
            <a:avLst/>
          </a:prstGeom>
          <a:solidFill>
            <a:schemeClr val="bg1"/>
          </a:solidFill>
          <a:ln w="9525" cap="flat" cmpd="sng" algn="ctr">
            <a:solidFill>
              <a:schemeClr val="bg1">
                <a:lumMod val="75000"/>
              </a:schemeClr>
            </a:solidFill>
            <a:prstDash val="solid"/>
            <a:round/>
            <a:headEnd type="none" w="med" len="med"/>
            <a:tailEnd type="none" w="med" len="med"/>
          </a:ln>
          <a:effectLst>
            <a:outerShdw blurRad="50800" dist="38100" dir="2700000" algn="tl" rotWithShape="0">
              <a:prstClr val="black">
                <a:alpha val="40000"/>
              </a:prstClr>
            </a:outerShdw>
          </a:effectLst>
        </p:spPr>
        <p:txBody>
          <a:bodyPr anchor="ctr"/>
          <a:lstStyle/>
          <a:p>
            <a:pPr algn="ctr">
              <a:buFont typeface="Wingdings" panose="05000000000000000000" pitchFamily="2" charset="2"/>
              <a:buNone/>
              <a:defRPr/>
            </a:pPr>
            <a:r>
              <a:rPr lang="en-US" altLang="ja-JP" sz="3200" dirty="0" smtClean="0">
                <a:solidFill>
                  <a:srgbClr val="C00000"/>
                </a:solidFill>
                <a:latin typeface="+mn-lt"/>
              </a:rPr>
              <a:t>2-1. </a:t>
            </a:r>
            <a:r>
              <a:rPr lang="en-US" altLang="ja-JP" sz="3200" dirty="0" smtClean="0">
                <a:latin typeface="+mn-lt"/>
              </a:rPr>
              <a:t>Policy Developments:</a:t>
            </a:r>
          </a:p>
          <a:p>
            <a:pPr algn="ctr">
              <a:buFont typeface="Wingdings" panose="05000000000000000000" pitchFamily="2" charset="2"/>
              <a:buNone/>
              <a:defRPr/>
            </a:pPr>
            <a:r>
              <a:rPr lang="en-US" altLang="ja-JP" sz="3200" dirty="0" smtClean="0">
                <a:latin typeface="+mn-lt"/>
              </a:rPr>
              <a:t>Open Access to Research </a:t>
            </a:r>
            <a:r>
              <a:rPr lang="en-US" altLang="ja-JP" sz="3200" dirty="0" smtClean="0">
                <a:solidFill>
                  <a:srgbClr val="0070C0"/>
                </a:solidFill>
                <a:latin typeface="+mn-lt"/>
              </a:rPr>
              <a:t>Publications</a:t>
            </a:r>
            <a:endParaRPr lang="ja-JP" altLang="en-US" sz="3200" dirty="0">
              <a:solidFill>
                <a:srgbClr val="0070C0"/>
              </a:solidFill>
              <a:latin typeface="+mn-lt"/>
            </a:endParaRPr>
          </a:p>
        </p:txBody>
      </p:sp>
    </p:spTree>
    <p:extLst>
      <p:ext uri="{BB962C8B-B14F-4D97-AF65-F5344CB8AC3E}">
        <p14:creationId xmlns:p14="http://schemas.microsoft.com/office/powerpoint/2010/main" val="7607722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タイトル 1"/>
          <p:cNvSpPr>
            <a:spLocks noGrp="1"/>
          </p:cNvSpPr>
          <p:nvPr>
            <p:ph type="title"/>
          </p:nvPr>
        </p:nvSpPr>
        <p:spPr/>
        <p:txBody>
          <a:bodyPr/>
          <a:lstStyle/>
          <a:p>
            <a:r>
              <a:rPr lang="en-US" altLang="ja-JP" sz="2800" smtClean="0"/>
              <a:t>How it started:</a:t>
            </a:r>
            <a:r>
              <a:rPr lang="en-US" altLang="ja-JP" sz="3600" smtClean="0"/>
              <a:t/>
            </a:r>
            <a:br>
              <a:rPr lang="en-US" altLang="ja-JP" sz="3600" smtClean="0"/>
            </a:br>
            <a:r>
              <a:rPr lang="en-US" altLang="ja-JP" sz="3600" smtClean="0"/>
              <a:t>“Serials Crisis”</a:t>
            </a:r>
            <a:endParaRPr lang="ja-JP" altLang="en-US" sz="3600" smtClean="0"/>
          </a:p>
        </p:txBody>
      </p:sp>
      <p:sp>
        <p:nvSpPr>
          <p:cNvPr id="5123" name="コンテンツ プレースホルダー 2"/>
          <p:cNvSpPr>
            <a:spLocks noGrp="1"/>
          </p:cNvSpPr>
          <p:nvPr>
            <p:ph idx="1"/>
          </p:nvPr>
        </p:nvSpPr>
        <p:spPr bwMode="auto">
          <a:xfrm>
            <a:off x="285750" y="1801813"/>
            <a:ext cx="4089400" cy="3852862"/>
          </a:xfrm>
          <a:extLst/>
        </p:spPr>
        <p:txBody>
          <a:bodyPr vert="horz" wrap="square" lIns="91440" tIns="45720" rIns="91440" bIns="45720" numCol="1" anchor="t" anchorCtr="0" compatLnSpc="1">
            <a:prstTxWarp prst="textNoShape">
              <a:avLst/>
            </a:prstTxWarp>
          </a:bodyPr>
          <a:lstStyle/>
          <a:p>
            <a:pPr marL="542925" indent="-542925">
              <a:defRPr/>
            </a:pPr>
            <a:r>
              <a:rPr lang="en-US" altLang="ja-JP" dirty="0" smtClean="0">
                <a:solidFill>
                  <a:srgbClr val="C00000"/>
                </a:solidFill>
              </a:rPr>
              <a:t>Journal subscription cost rising faster than the inflation speed</a:t>
            </a:r>
          </a:p>
          <a:p>
            <a:pPr marL="981075" lvl="1" indent="-542925">
              <a:spcBef>
                <a:spcPts val="1800"/>
              </a:spcBef>
              <a:defRPr/>
            </a:pPr>
            <a:r>
              <a:rPr lang="en-US" altLang="ja-JP" sz="2400" dirty="0" smtClean="0">
                <a:solidFill>
                  <a:schemeClr val="accent1">
                    <a:lumMod val="50000"/>
                  </a:schemeClr>
                </a:solidFill>
              </a:rPr>
              <a:t>Four times higher in 2011 than 1986</a:t>
            </a:r>
            <a:endParaRPr lang="en-US" altLang="ja-JP" sz="1600" dirty="0" smtClean="0">
              <a:solidFill>
                <a:schemeClr val="accent1">
                  <a:lumMod val="50000"/>
                </a:schemeClr>
              </a:solidFill>
            </a:endParaRPr>
          </a:p>
        </p:txBody>
      </p:sp>
      <p:sp>
        <p:nvSpPr>
          <p:cNvPr id="4" name="スライド番号プレースホルダー 3"/>
          <p:cNvSpPr>
            <a:spLocks noGrp="1"/>
          </p:cNvSpPr>
          <p:nvPr>
            <p:ph type="sldNum" sz="quarter" idx="11"/>
          </p:nvPr>
        </p:nvSpPr>
        <p:spPr/>
        <p:txBody>
          <a:bodyPr/>
          <a:lstStyle>
            <a:lvl1pPr eaLnBrk="0" hangingPunct="0">
              <a:defRPr kumimoji="1">
                <a:solidFill>
                  <a:schemeClr val="tx1"/>
                </a:solidFill>
                <a:latin typeface="ＭＳ Ｐゴシック" panose="020B0600070205080204" pitchFamily="50" charset="-128"/>
                <a:ea typeface="ＭＳ Ｐゴシック" panose="020B0600070205080204" pitchFamily="50" charset="-128"/>
              </a:defRPr>
            </a:lvl1pPr>
            <a:lvl2pPr marL="742950" indent="-285750" eaLnBrk="0" hangingPunct="0">
              <a:defRPr kumimoji="1">
                <a:solidFill>
                  <a:schemeClr val="tx1"/>
                </a:solidFill>
                <a:latin typeface="ＭＳ Ｐゴシック" panose="020B0600070205080204" pitchFamily="50" charset="-128"/>
                <a:ea typeface="ＭＳ Ｐゴシック" panose="020B0600070205080204" pitchFamily="50" charset="-128"/>
              </a:defRPr>
            </a:lvl2pPr>
            <a:lvl3pPr marL="11430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3pPr>
            <a:lvl4pPr marL="16002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4pPr>
            <a:lvl5pPr marL="20574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9pPr>
          </a:lstStyle>
          <a:p>
            <a:pPr eaLnBrk="1" hangingPunct="1"/>
            <a:fld id="{17999862-3226-4623-8CF6-119D50D88D6C}" type="slidenum">
              <a:rPr kumimoji="0" lang="en-US" altLang="ja-JP">
                <a:latin typeface="Verdana" panose="020B0604030504040204" pitchFamily="34" charset="0"/>
              </a:rPr>
              <a:pPr eaLnBrk="1" hangingPunct="1"/>
              <a:t>13</a:t>
            </a:fld>
            <a:endParaRPr kumimoji="0" lang="en-US" altLang="ja-JP">
              <a:latin typeface="Verdana" panose="020B0604030504040204" pitchFamily="34" charset="0"/>
            </a:endParaRPr>
          </a:p>
        </p:txBody>
      </p:sp>
      <p:pic>
        <p:nvPicPr>
          <p:cNvPr id="7173"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375150" y="600075"/>
            <a:ext cx="4768850" cy="625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 name="テキスト ボックス 2"/>
          <p:cNvSpPr txBox="1"/>
          <p:nvPr/>
        </p:nvSpPr>
        <p:spPr>
          <a:xfrm>
            <a:off x="100013" y="6350000"/>
            <a:ext cx="4275137" cy="508000"/>
          </a:xfrm>
          <a:prstGeom prst="rect">
            <a:avLst/>
          </a:prstGeom>
          <a:noFill/>
        </p:spPr>
        <p:txBody>
          <a:bodyPr wrap="none">
            <a:spAutoFit/>
          </a:bodyPr>
          <a:lstStyle/>
          <a:p>
            <a:pPr>
              <a:spcBef>
                <a:spcPts val="0"/>
              </a:spcBef>
              <a:buFont typeface="Wingdings" panose="05000000000000000000" pitchFamily="2" charset="2"/>
              <a:buNone/>
              <a:defRPr/>
            </a:pPr>
            <a:r>
              <a:rPr lang="en-US" altLang="ja-JP" sz="900" dirty="0">
                <a:solidFill>
                  <a:schemeClr val="bg1">
                    <a:lumMod val="50000"/>
                  </a:schemeClr>
                </a:solidFill>
                <a:latin typeface="ＭＳ Ｐゴシック" charset="-128"/>
                <a:ea typeface="ＭＳ Ｐゴシック" charset="-128"/>
              </a:rPr>
              <a:t>Source:  ARL Statistics 2010‐11 Association of Research Libraries, Washington, D.C.</a:t>
            </a:r>
          </a:p>
          <a:p>
            <a:pPr>
              <a:spcBef>
                <a:spcPts val="0"/>
              </a:spcBef>
              <a:buFont typeface="Wingdings" panose="05000000000000000000" pitchFamily="2" charset="2"/>
              <a:buNone/>
              <a:defRPr/>
            </a:pPr>
            <a:r>
              <a:rPr lang="en-US" altLang="ja-JP" sz="900" dirty="0">
                <a:solidFill>
                  <a:schemeClr val="bg1">
                    <a:lumMod val="50000"/>
                  </a:schemeClr>
                </a:solidFill>
                <a:latin typeface="ＭＳ Ｐゴシック" charset="-128"/>
                <a:ea typeface="ＭＳ Ｐゴシック" charset="-128"/>
              </a:rPr>
              <a:t>*Includes electronic resources from 1999‐2011.</a:t>
            </a:r>
          </a:p>
          <a:p>
            <a:pPr>
              <a:spcBef>
                <a:spcPts val="0"/>
              </a:spcBef>
              <a:buFont typeface="Wingdings" panose="05000000000000000000" pitchFamily="2" charset="2"/>
              <a:buNone/>
              <a:defRPr/>
            </a:pPr>
            <a:r>
              <a:rPr lang="de-DE" altLang="ja-JP" sz="900" dirty="0">
                <a:solidFill>
                  <a:schemeClr val="bg1">
                    <a:lumMod val="50000"/>
                  </a:schemeClr>
                </a:solidFill>
                <a:latin typeface="ＭＳ Ｐゴシック" charset="-128"/>
                <a:ea typeface="ＭＳ Ｐゴシック" charset="-128"/>
              </a:rPr>
              <a:t>http://www.arl.org/storage/documents/monograph-serial-costs.pdf</a:t>
            </a:r>
            <a:endParaRPr lang="ja-JP" altLang="en-US" sz="900" dirty="0">
              <a:solidFill>
                <a:schemeClr val="bg1">
                  <a:lumMod val="50000"/>
                </a:schemeClr>
              </a:solidFill>
              <a:latin typeface="ＭＳ Ｐゴシック" charset="-128"/>
              <a:ea typeface="ＭＳ Ｐゴシック"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タイトル 1"/>
          <p:cNvSpPr>
            <a:spLocks noGrp="1"/>
          </p:cNvSpPr>
          <p:nvPr>
            <p:ph type="title"/>
          </p:nvPr>
        </p:nvSpPr>
        <p:spPr>
          <a:xfrm>
            <a:off x="393700" y="260350"/>
            <a:ext cx="8750300" cy="1160463"/>
          </a:xfrm>
        </p:spPr>
        <p:txBody>
          <a:bodyPr/>
          <a:lstStyle/>
          <a:p>
            <a:r>
              <a:rPr lang="en-US" altLang="ja-JP" smtClean="0">
                <a:solidFill>
                  <a:schemeClr val="tx1"/>
                </a:solidFill>
              </a:rPr>
              <a:t>Protest from Academia (1)</a:t>
            </a:r>
            <a:endParaRPr lang="ja-JP" altLang="en-US" sz="5400" smtClean="0">
              <a:solidFill>
                <a:schemeClr val="tx1"/>
              </a:solidFill>
            </a:endParaRPr>
          </a:p>
        </p:txBody>
      </p:sp>
      <p:sp>
        <p:nvSpPr>
          <p:cNvPr id="4" name="スライド番号プレースホルダー 3"/>
          <p:cNvSpPr>
            <a:spLocks noGrp="1"/>
          </p:cNvSpPr>
          <p:nvPr>
            <p:ph type="sldNum" sz="quarter" idx="11"/>
          </p:nvPr>
        </p:nvSpPr>
        <p:spPr/>
        <p:txBody>
          <a:bodyPr/>
          <a:lstStyle>
            <a:lvl1pPr eaLnBrk="0" hangingPunct="0">
              <a:defRPr kumimoji="1">
                <a:solidFill>
                  <a:schemeClr val="tx1"/>
                </a:solidFill>
                <a:latin typeface="ＭＳ Ｐゴシック" panose="020B0600070205080204" pitchFamily="50" charset="-128"/>
                <a:ea typeface="ＭＳ Ｐゴシック" panose="020B0600070205080204" pitchFamily="50" charset="-128"/>
              </a:defRPr>
            </a:lvl1pPr>
            <a:lvl2pPr marL="742950" indent="-285750" eaLnBrk="0" hangingPunct="0">
              <a:defRPr kumimoji="1">
                <a:solidFill>
                  <a:schemeClr val="tx1"/>
                </a:solidFill>
                <a:latin typeface="ＭＳ Ｐゴシック" panose="020B0600070205080204" pitchFamily="50" charset="-128"/>
                <a:ea typeface="ＭＳ Ｐゴシック" panose="020B0600070205080204" pitchFamily="50" charset="-128"/>
              </a:defRPr>
            </a:lvl2pPr>
            <a:lvl3pPr marL="11430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3pPr>
            <a:lvl4pPr marL="16002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4pPr>
            <a:lvl5pPr marL="20574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9pPr>
          </a:lstStyle>
          <a:p>
            <a:pPr eaLnBrk="1" hangingPunct="1"/>
            <a:fld id="{EE49ECB9-F83D-45E0-9B95-6A1160F9987C}" type="slidenum">
              <a:rPr kumimoji="0" lang="en-US" altLang="ja-JP">
                <a:latin typeface="Verdana" panose="020B0604030504040204" pitchFamily="34" charset="0"/>
              </a:rPr>
              <a:pPr eaLnBrk="1" hangingPunct="1"/>
              <a:t>14</a:t>
            </a:fld>
            <a:endParaRPr kumimoji="0" lang="en-US" altLang="ja-JP">
              <a:latin typeface="Verdana" panose="020B0604030504040204" pitchFamily="34" charset="0"/>
            </a:endParaRPr>
          </a:p>
        </p:txBody>
      </p:sp>
      <p:pic>
        <p:nvPicPr>
          <p:cNvPr id="8196" name="Picture 16" descr="詳細を表示"/>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343150" y="4310063"/>
            <a:ext cx="1379538" cy="138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円形吹き出し 2"/>
          <p:cNvSpPr>
            <a:spLocks noChangeArrowheads="1"/>
          </p:cNvSpPr>
          <p:nvPr/>
        </p:nvSpPr>
        <p:spPr bwMode="auto">
          <a:xfrm>
            <a:off x="760413" y="2938463"/>
            <a:ext cx="1495425" cy="1114425"/>
          </a:xfrm>
          <a:prstGeom prst="wedgeEllipseCallout">
            <a:avLst>
              <a:gd name="adj1" fmla="val 55602"/>
              <a:gd name="adj2" fmla="val 66773"/>
            </a:avLst>
          </a:prstGeom>
          <a:solidFill>
            <a:schemeClr val="bg2"/>
          </a:solidFill>
          <a:ln>
            <a:noFill/>
          </a:ln>
          <a:extLst>
            <a:ext uri="{91240B29-F687-4F45-9708-019B960494DF}">
              <a14:hiddenLine xmlns:a14="http://schemas.microsoft.com/office/drawing/2010/main" w="9525" algn="ctr">
                <a:solidFill>
                  <a:srgbClr val="000000"/>
                </a:solidFill>
                <a:round/>
                <a:headEnd/>
                <a:tailEnd/>
              </a14:hiddenLine>
            </a:ext>
          </a:extLst>
        </p:spPr>
        <p:txBody>
          <a:bodyPr lIns="0" tIns="0" rIns="0" bIns="0" anchor="ctr"/>
          <a:lstStyle>
            <a:lvl1pPr eaLnBrk="0" hangingPunct="0">
              <a:defRPr kumimoji="1">
                <a:solidFill>
                  <a:schemeClr val="tx1"/>
                </a:solidFill>
                <a:latin typeface="ＭＳ Ｐゴシック" panose="020B0600070205080204" pitchFamily="50" charset="-128"/>
                <a:ea typeface="ＭＳ Ｐゴシック" panose="020B0600070205080204" pitchFamily="50" charset="-128"/>
              </a:defRPr>
            </a:lvl1pPr>
            <a:lvl2pPr marL="742950" indent="-285750" eaLnBrk="0" hangingPunct="0">
              <a:defRPr kumimoji="1">
                <a:solidFill>
                  <a:schemeClr val="tx1"/>
                </a:solidFill>
                <a:latin typeface="ＭＳ Ｐゴシック" panose="020B0600070205080204" pitchFamily="50" charset="-128"/>
                <a:ea typeface="ＭＳ Ｐゴシック" panose="020B0600070205080204" pitchFamily="50" charset="-128"/>
              </a:defRPr>
            </a:lvl2pPr>
            <a:lvl3pPr marL="11430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3pPr>
            <a:lvl4pPr marL="16002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4pPr>
            <a:lvl5pPr marL="20574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9pPr>
          </a:lstStyle>
          <a:p>
            <a:pPr algn="ctr" eaLnBrk="1" hangingPunct="1">
              <a:spcBef>
                <a:spcPct val="0"/>
              </a:spcBef>
              <a:buFont typeface="Wingdings" panose="05000000000000000000" pitchFamily="2" charset="2"/>
              <a:buNone/>
            </a:pPr>
            <a:r>
              <a:rPr lang="en-US" altLang="ja-JP"/>
              <a:t>We are writing the articles!</a:t>
            </a:r>
            <a:endParaRPr lang="ja-JP" altLang="en-US"/>
          </a:p>
        </p:txBody>
      </p:sp>
      <p:sp>
        <p:nvSpPr>
          <p:cNvPr id="8198" name="円形吹き出し 7"/>
          <p:cNvSpPr>
            <a:spLocks noChangeArrowheads="1"/>
          </p:cNvSpPr>
          <p:nvPr/>
        </p:nvSpPr>
        <p:spPr bwMode="auto">
          <a:xfrm>
            <a:off x="2703513" y="2000250"/>
            <a:ext cx="4076700" cy="1419225"/>
          </a:xfrm>
          <a:prstGeom prst="wedgeEllipseCallout">
            <a:avLst>
              <a:gd name="adj1" fmla="val -26060"/>
              <a:gd name="adj2" fmla="val 108264"/>
            </a:avLst>
          </a:prstGeom>
          <a:solidFill>
            <a:schemeClr val="bg2"/>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lIns="0" tIns="0" rIns="0" bIns="0"/>
          <a:lstStyle>
            <a:lvl1pPr eaLnBrk="0" hangingPunct="0">
              <a:defRPr kumimoji="1">
                <a:solidFill>
                  <a:schemeClr val="tx1"/>
                </a:solidFill>
                <a:latin typeface="ＭＳ Ｐゴシック" panose="020B0600070205080204" pitchFamily="50" charset="-128"/>
                <a:ea typeface="ＭＳ Ｐゴシック" panose="020B0600070205080204" pitchFamily="50" charset="-128"/>
              </a:defRPr>
            </a:lvl1pPr>
            <a:lvl2pPr marL="742950" indent="-285750" eaLnBrk="0" hangingPunct="0">
              <a:defRPr kumimoji="1">
                <a:solidFill>
                  <a:schemeClr val="tx1"/>
                </a:solidFill>
                <a:latin typeface="ＭＳ Ｐゴシック" panose="020B0600070205080204" pitchFamily="50" charset="-128"/>
                <a:ea typeface="ＭＳ Ｐゴシック" panose="020B0600070205080204" pitchFamily="50" charset="-128"/>
              </a:defRPr>
            </a:lvl2pPr>
            <a:lvl3pPr marL="11430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3pPr>
            <a:lvl4pPr marL="16002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4pPr>
            <a:lvl5pPr marL="20574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9pPr>
          </a:lstStyle>
          <a:p>
            <a:pPr algn="ctr" eaLnBrk="1" hangingPunct="1">
              <a:spcBef>
                <a:spcPct val="0"/>
              </a:spcBef>
              <a:buFont typeface="Wingdings" panose="05000000000000000000" pitchFamily="2" charset="2"/>
              <a:buNone/>
            </a:pPr>
            <a:r>
              <a:rPr lang="en-US" altLang="ja-JP"/>
              <a:t>Isn’t it unfair</a:t>
            </a:r>
          </a:p>
          <a:p>
            <a:pPr algn="ctr" eaLnBrk="1" hangingPunct="1">
              <a:spcBef>
                <a:spcPct val="0"/>
              </a:spcBef>
              <a:buFont typeface="Wingdings" panose="05000000000000000000" pitchFamily="2" charset="2"/>
              <a:buNone/>
            </a:pPr>
            <a:r>
              <a:rPr lang="en-US" altLang="ja-JP"/>
              <a:t>that the publishers are making profit,</a:t>
            </a:r>
          </a:p>
          <a:p>
            <a:pPr algn="ctr" eaLnBrk="1" hangingPunct="1">
              <a:spcBef>
                <a:spcPct val="0"/>
              </a:spcBef>
              <a:buFont typeface="Wingdings" panose="05000000000000000000" pitchFamily="2" charset="2"/>
              <a:buNone/>
            </a:pPr>
            <a:r>
              <a:rPr lang="en-US" altLang="ja-JP"/>
              <a:t>and many academics cannot even afford</a:t>
            </a:r>
          </a:p>
          <a:p>
            <a:pPr algn="ctr" eaLnBrk="1" hangingPunct="1">
              <a:spcBef>
                <a:spcPct val="0"/>
              </a:spcBef>
              <a:buFont typeface="Wingdings" panose="05000000000000000000" pitchFamily="2" charset="2"/>
              <a:buNone/>
            </a:pPr>
            <a:r>
              <a:rPr lang="en-US" altLang="ja-JP"/>
              <a:t>to read the articles?!</a:t>
            </a:r>
          </a:p>
          <a:p>
            <a:pPr algn="ctr" eaLnBrk="1" hangingPunct="1">
              <a:spcBef>
                <a:spcPct val="0"/>
              </a:spcBef>
              <a:buFont typeface="Wingdings" panose="05000000000000000000" pitchFamily="2" charset="2"/>
              <a:buNone/>
            </a:pPr>
            <a:r>
              <a:rPr lang="en-US" altLang="ja-JP"/>
              <a:t> </a:t>
            </a:r>
            <a:endParaRPr lang="ja-JP" altLang="en-US"/>
          </a:p>
        </p:txBody>
      </p:sp>
      <p:sp>
        <p:nvSpPr>
          <p:cNvPr id="8199" name="円形吹き出し 8"/>
          <p:cNvSpPr>
            <a:spLocks noChangeArrowheads="1"/>
          </p:cNvSpPr>
          <p:nvPr/>
        </p:nvSpPr>
        <p:spPr bwMode="auto">
          <a:xfrm>
            <a:off x="4160838" y="4121150"/>
            <a:ext cx="1992312" cy="1114425"/>
          </a:xfrm>
          <a:prstGeom prst="wedgeEllipseCallout">
            <a:avLst>
              <a:gd name="adj1" fmla="val -74000"/>
              <a:gd name="adj2" fmla="val 26602"/>
            </a:avLst>
          </a:prstGeom>
          <a:solidFill>
            <a:schemeClr val="bg2"/>
          </a:solidFill>
          <a:ln>
            <a:noFill/>
          </a:ln>
          <a:extLst>
            <a:ext uri="{91240B29-F687-4F45-9708-019B960494DF}">
              <a14:hiddenLine xmlns:a14="http://schemas.microsoft.com/office/drawing/2010/main" w="9525" algn="ctr">
                <a:solidFill>
                  <a:srgbClr val="000000"/>
                </a:solidFill>
                <a:round/>
                <a:headEnd/>
                <a:tailEnd/>
              </a14:hiddenLine>
            </a:ext>
          </a:extLst>
        </p:spPr>
        <p:txBody>
          <a:bodyPr lIns="0" tIns="0" rIns="0" bIns="0" anchor="ctr"/>
          <a:lstStyle>
            <a:lvl1pPr eaLnBrk="0" hangingPunct="0">
              <a:defRPr kumimoji="1">
                <a:solidFill>
                  <a:schemeClr val="tx1"/>
                </a:solidFill>
                <a:latin typeface="ＭＳ Ｐゴシック" panose="020B0600070205080204" pitchFamily="50" charset="-128"/>
                <a:ea typeface="ＭＳ Ｐゴシック" panose="020B0600070205080204" pitchFamily="50" charset="-128"/>
              </a:defRPr>
            </a:lvl1pPr>
            <a:lvl2pPr marL="742950" indent="-285750" eaLnBrk="0" hangingPunct="0">
              <a:defRPr kumimoji="1">
                <a:solidFill>
                  <a:schemeClr val="tx1"/>
                </a:solidFill>
                <a:latin typeface="ＭＳ Ｐゴシック" panose="020B0600070205080204" pitchFamily="50" charset="-128"/>
                <a:ea typeface="ＭＳ Ｐゴシック" panose="020B0600070205080204" pitchFamily="50" charset="-128"/>
              </a:defRPr>
            </a:lvl2pPr>
            <a:lvl3pPr marL="11430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3pPr>
            <a:lvl4pPr marL="16002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4pPr>
            <a:lvl5pPr marL="20574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9pPr>
          </a:lstStyle>
          <a:p>
            <a:pPr algn="ctr" eaLnBrk="1" hangingPunct="1">
              <a:spcBef>
                <a:spcPct val="0"/>
              </a:spcBef>
              <a:buFont typeface="Wingdings" panose="05000000000000000000" pitchFamily="2" charset="2"/>
              <a:buNone/>
            </a:pPr>
            <a:r>
              <a:rPr lang="en-US" altLang="ja-JP"/>
              <a:t>The journal subscription is too expensive!</a:t>
            </a:r>
            <a:endParaRPr lang="ja-JP" alt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タイトル 1"/>
          <p:cNvSpPr>
            <a:spLocks noGrp="1"/>
          </p:cNvSpPr>
          <p:nvPr>
            <p:ph type="title"/>
          </p:nvPr>
        </p:nvSpPr>
        <p:spPr>
          <a:xfrm>
            <a:off x="393700" y="260350"/>
            <a:ext cx="8750300" cy="1160463"/>
          </a:xfrm>
        </p:spPr>
        <p:txBody>
          <a:bodyPr/>
          <a:lstStyle/>
          <a:p>
            <a:r>
              <a:rPr lang="en-US" altLang="ja-JP" smtClean="0">
                <a:solidFill>
                  <a:schemeClr val="tx1"/>
                </a:solidFill>
              </a:rPr>
              <a:t>Protest from Academia (2)</a:t>
            </a:r>
            <a:endParaRPr lang="ja-JP" altLang="en-US" sz="5400" smtClean="0">
              <a:solidFill>
                <a:schemeClr val="tx1"/>
              </a:solidFill>
            </a:endParaRPr>
          </a:p>
        </p:txBody>
      </p:sp>
      <p:sp>
        <p:nvSpPr>
          <p:cNvPr id="5123" name="コンテンツ プレースホルダー 2"/>
          <p:cNvSpPr>
            <a:spLocks noGrp="1"/>
          </p:cNvSpPr>
          <p:nvPr>
            <p:ph idx="1"/>
          </p:nvPr>
        </p:nvSpPr>
        <p:spPr bwMode="auto">
          <a:xfrm>
            <a:off x="0" y="1695450"/>
            <a:ext cx="9144000" cy="4619625"/>
          </a:xfrm>
          <a:extLst/>
        </p:spPr>
        <p:txBody>
          <a:bodyPr vert="horz" wrap="square" lIns="91440" tIns="45720" rIns="91440" bIns="45720" numCol="1" anchor="t" anchorCtr="0" compatLnSpc="1">
            <a:prstTxWarp prst="textNoShape">
              <a:avLst/>
            </a:prstTxWarp>
          </a:bodyPr>
          <a:lstStyle/>
          <a:p>
            <a:pPr marL="628650" indent="-542925">
              <a:defRPr/>
            </a:pPr>
            <a:r>
              <a:rPr lang="en-US" altLang="ja-JP" sz="3200" dirty="0" smtClean="0">
                <a:solidFill>
                  <a:srgbClr val="C00000"/>
                </a:solidFill>
              </a:rPr>
              <a:t>“Subversive Proposal”</a:t>
            </a:r>
          </a:p>
          <a:p>
            <a:pPr marL="1066800" lvl="1" indent="-523875">
              <a:defRPr/>
            </a:pPr>
            <a:r>
              <a:rPr lang="en-US" altLang="ja-JP" sz="2400" dirty="0">
                <a:solidFill>
                  <a:schemeClr val="accent1">
                    <a:lumMod val="50000"/>
                  </a:schemeClr>
                </a:solidFill>
              </a:rPr>
              <a:t>Steve </a:t>
            </a:r>
            <a:r>
              <a:rPr lang="en-US" altLang="ja-JP" sz="2400" dirty="0" err="1">
                <a:solidFill>
                  <a:schemeClr val="accent1">
                    <a:lumMod val="50000"/>
                  </a:schemeClr>
                </a:solidFill>
              </a:rPr>
              <a:t>Harnad</a:t>
            </a:r>
            <a:r>
              <a:rPr lang="en-US" altLang="ja-JP" sz="2400" dirty="0">
                <a:solidFill>
                  <a:schemeClr val="accent1">
                    <a:lumMod val="50000"/>
                  </a:schemeClr>
                </a:solidFill>
              </a:rPr>
              <a:t> </a:t>
            </a:r>
            <a:r>
              <a:rPr lang="en-US" altLang="ja-JP" sz="2400" dirty="0" smtClean="0">
                <a:solidFill>
                  <a:schemeClr val="accent1">
                    <a:lumMod val="50000"/>
                  </a:schemeClr>
                </a:solidFill>
              </a:rPr>
              <a:t>(1994)</a:t>
            </a:r>
          </a:p>
          <a:p>
            <a:pPr marL="1066800" lvl="1" indent="-523875">
              <a:defRPr/>
            </a:pPr>
            <a:r>
              <a:rPr lang="en-US" altLang="ja-JP" sz="2400" dirty="0" smtClean="0">
                <a:solidFill>
                  <a:schemeClr val="accent1">
                    <a:lumMod val="50000"/>
                  </a:schemeClr>
                </a:solidFill>
              </a:rPr>
              <a:t>Called for scholarly articles to be freely available on the Internet, instead of published in print for the sake of royalties.</a:t>
            </a:r>
            <a:endParaRPr lang="en-US" altLang="ja-JP" sz="1600" dirty="0">
              <a:solidFill>
                <a:schemeClr val="accent1">
                  <a:lumMod val="50000"/>
                </a:schemeClr>
              </a:solidFill>
            </a:endParaRPr>
          </a:p>
          <a:p>
            <a:pPr marL="628650" indent="-542925">
              <a:spcBef>
                <a:spcPts val="1800"/>
              </a:spcBef>
              <a:defRPr/>
            </a:pPr>
            <a:r>
              <a:rPr lang="en-US" altLang="ja-JP" sz="3200" dirty="0" smtClean="0">
                <a:solidFill>
                  <a:srgbClr val="C00000"/>
                </a:solidFill>
              </a:rPr>
              <a:t>“An Open Letter to Scientific Publishers”</a:t>
            </a:r>
            <a:endParaRPr lang="en-US" altLang="ja-JP" sz="3200" dirty="0">
              <a:solidFill>
                <a:srgbClr val="C00000"/>
              </a:solidFill>
            </a:endParaRPr>
          </a:p>
          <a:p>
            <a:pPr marL="1066800" lvl="1" indent="-523875">
              <a:defRPr/>
            </a:pPr>
            <a:r>
              <a:rPr lang="en-US" altLang="ja-JP" sz="2400" dirty="0" smtClean="0">
                <a:solidFill>
                  <a:schemeClr val="accent1">
                    <a:lumMod val="50000"/>
                  </a:schemeClr>
                </a:solidFill>
              </a:rPr>
              <a:t>34,000 scholars worldwide (2001)</a:t>
            </a:r>
          </a:p>
          <a:p>
            <a:pPr marL="1066800" lvl="1" indent="-523875">
              <a:defRPr/>
            </a:pPr>
            <a:r>
              <a:rPr lang="en-US" altLang="ja-JP" sz="2400" dirty="0" smtClean="0">
                <a:solidFill>
                  <a:schemeClr val="accent1">
                    <a:lumMod val="50000"/>
                  </a:schemeClr>
                </a:solidFill>
              </a:rPr>
              <a:t>Called for the establishment of an online public library and pledging to refrain from publishing in traditional non-open-access journals.</a:t>
            </a:r>
            <a:endParaRPr lang="en-US" altLang="ja-JP" sz="2400" dirty="0">
              <a:solidFill>
                <a:schemeClr val="accent1">
                  <a:lumMod val="50000"/>
                </a:schemeClr>
              </a:solidFill>
            </a:endParaRPr>
          </a:p>
        </p:txBody>
      </p:sp>
      <p:sp>
        <p:nvSpPr>
          <p:cNvPr id="4" name="スライド番号プレースホルダー 3"/>
          <p:cNvSpPr>
            <a:spLocks noGrp="1"/>
          </p:cNvSpPr>
          <p:nvPr>
            <p:ph type="sldNum" sz="quarter" idx="11"/>
          </p:nvPr>
        </p:nvSpPr>
        <p:spPr/>
        <p:txBody>
          <a:bodyPr/>
          <a:lstStyle>
            <a:lvl1pPr eaLnBrk="0" hangingPunct="0">
              <a:defRPr kumimoji="1">
                <a:solidFill>
                  <a:schemeClr val="tx1"/>
                </a:solidFill>
                <a:latin typeface="ＭＳ Ｐゴシック" panose="020B0600070205080204" pitchFamily="50" charset="-128"/>
                <a:ea typeface="ＭＳ Ｐゴシック" panose="020B0600070205080204" pitchFamily="50" charset="-128"/>
              </a:defRPr>
            </a:lvl1pPr>
            <a:lvl2pPr marL="742950" indent="-285750" eaLnBrk="0" hangingPunct="0">
              <a:defRPr kumimoji="1">
                <a:solidFill>
                  <a:schemeClr val="tx1"/>
                </a:solidFill>
                <a:latin typeface="ＭＳ Ｐゴシック" panose="020B0600070205080204" pitchFamily="50" charset="-128"/>
                <a:ea typeface="ＭＳ Ｐゴシック" panose="020B0600070205080204" pitchFamily="50" charset="-128"/>
              </a:defRPr>
            </a:lvl2pPr>
            <a:lvl3pPr marL="11430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3pPr>
            <a:lvl4pPr marL="16002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4pPr>
            <a:lvl5pPr marL="20574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9pPr>
          </a:lstStyle>
          <a:p>
            <a:pPr eaLnBrk="1" hangingPunct="1"/>
            <a:fld id="{025ECB69-B83E-448D-9E80-59C15E343834}" type="slidenum">
              <a:rPr kumimoji="0" lang="en-US" altLang="ja-JP">
                <a:latin typeface="Verdana" panose="020B0604030504040204" pitchFamily="34" charset="0"/>
              </a:rPr>
              <a:pPr eaLnBrk="1" hangingPunct="1"/>
              <a:t>15</a:t>
            </a:fld>
            <a:endParaRPr kumimoji="0" lang="en-US" altLang="ja-JP">
              <a:latin typeface="Verdana" panose="020B0604030504040204"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角丸四角形 1"/>
          <p:cNvSpPr>
            <a:spLocks noChangeArrowheads="1"/>
          </p:cNvSpPr>
          <p:nvPr/>
        </p:nvSpPr>
        <p:spPr bwMode="auto">
          <a:xfrm>
            <a:off x="1123950" y="4048125"/>
            <a:ext cx="7905750" cy="2152650"/>
          </a:xfrm>
          <a:prstGeom prst="roundRect">
            <a:avLst>
              <a:gd name="adj" fmla="val 16667"/>
            </a:avLst>
          </a:prstGeom>
          <a:solidFill>
            <a:schemeClr val="bg2"/>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kumimoji="1">
                <a:solidFill>
                  <a:schemeClr val="tx1"/>
                </a:solidFill>
                <a:latin typeface="ＭＳ Ｐゴシック" panose="020B0600070205080204" pitchFamily="50" charset="-128"/>
                <a:ea typeface="ＭＳ Ｐゴシック" panose="020B0600070205080204" pitchFamily="50" charset="-128"/>
              </a:defRPr>
            </a:lvl1pPr>
            <a:lvl2pPr marL="742950" indent="-285750" eaLnBrk="0" hangingPunct="0">
              <a:defRPr kumimoji="1">
                <a:solidFill>
                  <a:schemeClr val="tx1"/>
                </a:solidFill>
                <a:latin typeface="ＭＳ Ｐゴシック" panose="020B0600070205080204" pitchFamily="50" charset="-128"/>
                <a:ea typeface="ＭＳ Ｐゴシック" panose="020B0600070205080204" pitchFamily="50" charset="-128"/>
              </a:defRPr>
            </a:lvl2pPr>
            <a:lvl3pPr marL="11430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3pPr>
            <a:lvl4pPr marL="16002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4pPr>
            <a:lvl5pPr marL="20574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9pPr>
          </a:lstStyle>
          <a:p>
            <a:pPr eaLnBrk="1" hangingPunct="1"/>
            <a:endParaRPr lang="ja-JP" altLang="en-US"/>
          </a:p>
        </p:txBody>
      </p:sp>
      <p:sp>
        <p:nvSpPr>
          <p:cNvPr id="10243" name="タイトル 1"/>
          <p:cNvSpPr>
            <a:spLocks noGrp="1"/>
          </p:cNvSpPr>
          <p:nvPr>
            <p:ph type="title"/>
          </p:nvPr>
        </p:nvSpPr>
        <p:spPr/>
        <p:txBody>
          <a:bodyPr/>
          <a:lstStyle/>
          <a:p>
            <a:r>
              <a:rPr lang="en-US" altLang="ja-JP" smtClean="0">
                <a:solidFill>
                  <a:schemeClr val="tx1"/>
                </a:solidFill>
              </a:rPr>
              <a:t>Protest from Academia (3)</a:t>
            </a:r>
            <a:endParaRPr lang="ja-JP" altLang="en-US" sz="5400" smtClean="0"/>
          </a:p>
        </p:txBody>
      </p:sp>
      <p:sp>
        <p:nvSpPr>
          <p:cNvPr id="5123" name="コンテンツ プレースホルダー 2"/>
          <p:cNvSpPr>
            <a:spLocks noGrp="1"/>
          </p:cNvSpPr>
          <p:nvPr>
            <p:ph idx="1"/>
          </p:nvPr>
        </p:nvSpPr>
        <p:spPr bwMode="auto">
          <a:xfrm>
            <a:off x="379413" y="1657350"/>
            <a:ext cx="8602662" cy="4524375"/>
          </a:xfrm>
          <a:extLst/>
        </p:spPr>
        <p:txBody>
          <a:bodyPr vert="horz" wrap="square" lIns="91440" tIns="45720" rIns="91440" bIns="45720" numCol="1" anchor="t" anchorCtr="0" compatLnSpc="1">
            <a:prstTxWarp prst="textNoShape">
              <a:avLst/>
            </a:prstTxWarp>
          </a:bodyPr>
          <a:lstStyle/>
          <a:p>
            <a:pPr marL="628650" indent="-628650">
              <a:defRPr/>
            </a:pPr>
            <a:r>
              <a:rPr lang="en-US" altLang="ja-JP" dirty="0">
                <a:solidFill>
                  <a:srgbClr val="C00000"/>
                </a:solidFill>
              </a:rPr>
              <a:t>“Budapest Open Access Initiative (BOAI</a:t>
            </a:r>
            <a:r>
              <a:rPr lang="en-US" altLang="ja-JP" dirty="0" smtClean="0">
                <a:solidFill>
                  <a:srgbClr val="C00000"/>
                </a:solidFill>
              </a:rPr>
              <a:t>)”, (2002)</a:t>
            </a:r>
          </a:p>
          <a:p>
            <a:pPr marL="895350" lvl="1" indent="-457200">
              <a:defRPr/>
            </a:pPr>
            <a:r>
              <a:rPr lang="en-US" altLang="ja-JP" dirty="0">
                <a:solidFill>
                  <a:schemeClr val="accent1">
                    <a:lumMod val="50000"/>
                  </a:schemeClr>
                </a:solidFill>
              </a:rPr>
              <a:t>Provided definition of </a:t>
            </a:r>
            <a:r>
              <a:rPr lang="en-US" altLang="ja-JP" dirty="0" smtClean="0">
                <a:solidFill>
                  <a:schemeClr val="accent1">
                    <a:lumMod val="50000"/>
                  </a:schemeClr>
                </a:solidFill>
              </a:rPr>
              <a:t>OA</a:t>
            </a:r>
          </a:p>
          <a:p>
            <a:pPr marL="895350" lvl="1" indent="-457200">
              <a:defRPr/>
            </a:pPr>
            <a:r>
              <a:rPr lang="en-US" altLang="ja-JP" dirty="0" smtClean="0">
                <a:solidFill>
                  <a:schemeClr val="accent1">
                    <a:lumMod val="50000"/>
                  </a:schemeClr>
                </a:solidFill>
              </a:rPr>
              <a:t>Two ways to achieve OA:</a:t>
            </a:r>
          </a:p>
          <a:p>
            <a:pPr marL="1343025" lvl="2" indent="-508000">
              <a:spcBef>
                <a:spcPts val="1200"/>
              </a:spcBef>
              <a:buFont typeface="+mj-lt"/>
              <a:buAutoNum type="arabicPeriod"/>
              <a:defRPr/>
            </a:pPr>
            <a:r>
              <a:rPr lang="en-US" altLang="ja-JP" dirty="0" smtClean="0">
                <a:solidFill>
                  <a:srgbClr val="C00000"/>
                </a:solidFill>
              </a:rPr>
              <a:t>Self-Archiving (green OA)</a:t>
            </a:r>
          </a:p>
          <a:p>
            <a:pPr marL="1619250" lvl="3" indent="-395288">
              <a:buFont typeface="Wingdings" panose="05000000000000000000" pitchFamily="2" charset="2"/>
              <a:buChar char="Ø"/>
              <a:defRPr/>
            </a:pPr>
            <a:r>
              <a:rPr lang="en-US" altLang="ja-JP" sz="1600" dirty="0" smtClean="0">
                <a:solidFill>
                  <a:schemeClr val="accent1">
                    <a:lumMod val="50000"/>
                  </a:schemeClr>
                </a:solidFill>
              </a:rPr>
              <a:t>Author’s </a:t>
            </a:r>
            <a:r>
              <a:rPr lang="en-US" altLang="ja-JP" sz="1600" dirty="0">
                <a:solidFill>
                  <a:schemeClr val="accent1">
                    <a:lumMod val="50000"/>
                  </a:schemeClr>
                </a:solidFill>
              </a:rPr>
              <a:t>final manuscript or the publisher’s version after a certain embargo period is archived on a website accessible </a:t>
            </a:r>
            <a:r>
              <a:rPr lang="en-US" altLang="ja-JP" sz="1600" dirty="0" smtClean="0">
                <a:solidFill>
                  <a:schemeClr val="accent1">
                    <a:lumMod val="50000"/>
                  </a:schemeClr>
                </a:solidFill>
              </a:rPr>
              <a:t>worldwide.</a:t>
            </a:r>
          </a:p>
          <a:p>
            <a:pPr marL="1343025" lvl="2" indent="-508000">
              <a:buFont typeface="+mj-lt"/>
              <a:buAutoNum type="arabicPeriod"/>
              <a:defRPr/>
            </a:pPr>
            <a:r>
              <a:rPr lang="en-US" altLang="ja-JP" dirty="0" smtClean="0">
                <a:solidFill>
                  <a:srgbClr val="C00000"/>
                </a:solidFill>
              </a:rPr>
              <a:t>Open-access Journals (gold OA)</a:t>
            </a:r>
            <a:endParaRPr lang="en-US" altLang="ja-JP" dirty="0">
              <a:solidFill>
                <a:srgbClr val="C00000"/>
              </a:solidFill>
            </a:endParaRPr>
          </a:p>
          <a:p>
            <a:pPr marL="1619250" lvl="3" indent="-395288">
              <a:buFont typeface="Wingdings" panose="05000000000000000000" pitchFamily="2" charset="2"/>
              <a:buChar char="Ø"/>
              <a:defRPr/>
            </a:pPr>
            <a:r>
              <a:rPr lang="en-US" altLang="ja-JP" sz="1600" dirty="0" smtClean="0">
                <a:solidFill>
                  <a:schemeClr val="accent1">
                    <a:lumMod val="50000"/>
                  </a:schemeClr>
                </a:solidFill>
              </a:rPr>
              <a:t>Subscription fees are omitted instead of a fee charged to the author, usually called the article processing charge (APC).</a:t>
            </a:r>
            <a:endParaRPr lang="en-US" altLang="ja-JP" dirty="0">
              <a:solidFill>
                <a:schemeClr val="accent1">
                  <a:lumMod val="50000"/>
                </a:schemeClr>
              </a:solidFill>
            </a:endParaRPr>
          </a:p>
        </p:txBody>
      </p:sp>
      <p:sp>
        <p:nvSpPr>
          <p:cNvPr id="4" name="スライド番号プレースホルダー 3"/>
          <p:cNvSpPr>
            <a:spLocks noGrp="1"/>
          </p:cNvSpPr>
          <p:nvPr>
            <p:ph type="sldNum" sz="quarter" idx="11"/>
          </p:nvPr>
        </p:nvSpPr>
        <p:spPr/>
        <p:txBody>
          <a:bodyPr/>
          <a:lstStyle>
            <a:lvl1pPr eaLnBrk="0" hangingPunct="0">
              <a:defRPr kumimoji="1">
                <a:solidFill>
                  <a:schemeClr val="tx1"/>
                </a:solidFill>
                <a:latin typeface="ＭＳ Ｐゴシック" panose="020B0600070205080204" pitchFamily="50" charset="-128"/>
                <a:ea typeface="ＭＳ Ｐゴシック" panose="020B0600070205080204" pitchFamily="50" charset="-128"/>
              </a:defRPr>
            </a:lvl1pPr>
            <a:lvl2pPr marL="742950" indent="-285750" eaLnBrk="0" hangingPunct="0">
              <a:defRPr kumimoji="1">
                <a:solidFill>
                  <a:schemeClr val="tx1"/>
                </a:solidFill>
                <a:latin typeface="ＭＳ Ｐゴシック" panose="020B0600070205080204" pitchFamily="50" charset="-128"/>
                <a:ea typeface="ＭＳ Ｐゴシック" panose="020B0600070205080204" pitchFamily="50" charset="-128"/>
              </a:defRPr>
            </a:lvl2pPr>
            <a:lvl3pPr marL="11430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3pPr>
            <a:lvl4pPr marL="16002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4pPr>
            <a:lvl5pPr marL="20574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9pPr>
          </a:lstStyle>
          <a:p>
            <a:pPr eaLnBrk="1" hangingPunct="1"/>
            <a:fld id="{4396900E-4456-4C69-BFB1-805C138BF453}" type="slidenum">
              <a:rPr kumimoji="0" lang="en-US" altLang="ja-JP">
                <a:latin typeface="Verdana" panose="020B0604030504040204" pitchFamily="34" charset="0"/>
              </a:rPr>
              <a:pPr eaLnBrk="1" hangingPunct="1"/>
              <a:t>16</a:t>
            </a:fld>
            <a:endParaRPr kumimoji="0" lang="en-US" altLang="ja-JP">
              <a:latin typeface="Verdana" panose="020B0604030504040204" pitchFamily="34" charset="0"/>
            </a:endParaRPr>
          </a:p>
        </p:txBody>
      </p:sp>
      <p:sp>
        <p:nvSpPr>
          <p:cNvPr id="6" name="テキスト ボックス 5"/>
          <p:cNvSpPr txBox="1"/>
          <p:nvPr/>
        </p:nvSpPr>
        <p:spPr>
          <a:xfrm>
            <a:off x="414338" y="6350000"/>
            <a:ext cx="2890837" cy="400050"/>
          </a:xfrm>
          <a:prstGeom prst="rect">
            <a:avLst/>
          </a:prstGeom>
          <a:noFill/>
        </p:spPr>
        <p:txBody>
          <a:bodyPr wrap="none">
            <a:spAutoFit/>
          </a:bodyPr>
          <a:lstStyle/>
          <a:p>
            <a:pPr>
              <a:spcBef>
                <a:spcPts val="0"/>
              </a:spcBef>
              <a:buFont typeface="Wingdings" panose="05000000000000000000" pitchFamily="2" charset="2"/>
              <a:buNone/>
              <a:defRPr/>
            </a:pPr>
            <a:r>
              <a:rPr lang="en-US" altLang="ja-JP" sz="1000" dirty="0">
                <a:solidFill>
                  <a:schemeClr val="bg1">
                    <a:lumMod val="50000"/>
                  </a:schemeClr>
                </a:solidFill>
                <a:latin typeface="ＭＳ Ｐゴシック" charset="-128"/>
                <a:ea typeface="ＭＳ Ｐゴシック" charset="-128"/>
              </a:rPr>
              <a:t>Source:  Budapest Open Access Initiative</a:t>
            </a:r>
          </a:p>
          <a:p>
            <a:pPr>
              <a:spcBef>
                <a:spcPts val="0"/>
              </a:spcBef>
              <a:buFont typeface="Wingdings" panose="05000000000000000000" pitchFamily="2" charset="2"/>
              <a:buNone/>
              <a:defRPr/>
            </a:pPr>
            <a:r>
              <a:rPr lang="de-DE" altLang="ja-JP" sz="1000" dirty="0">
                <a:solidFill>
                  <a:schemeClr val="bg1">
                    <a:lumMod val="50000"/>
                  </a:schemeClr>
                </a:solidFill>
                <a:latin typeface="ＭＳ Ｐゴシック" charset="-128"/>
                <a:ea typeface="ＭＳ Ｐゴシック" charset="-128"/>
              </a:rPr>
              <a:t>http://www.budapestopenaccessinitiative.org/read</a:t>
            </a:r>
            <a:endParaRPr lang="ja-JP" altLang="en-US" sz="1000" dirty="0">
              <a:solidFill>
                <a:schemeClr val="bg1">
                  <a:lumMod val="50000"/>
                </a:schemeClr>
              </a:solidFill>
              <a:latin typeface="ＭＳ Ｐゴシック" charset="-128"/>
              <a:ea typeface="ＭＳ Ｐゴシック" charset="-128"/>
            </a:endParaRPr>
          </a:p>
        </p:txBody>
      </p:sp>
      <p:pic>
        <p:nvPicPr>
          <p:cNvPr id="7" name="Picture 2" descr="https://upload.wikimedia.org/wikipedia/commons/thumb/2/25/Open_Access_logo_PLoS_white.svg/150px-Open_Access_logo_PLoS_white.svg.png"/>
          <p:cNvPicPr>
            <a:picLocks noChangeAspect="1" noChangeArrowheads="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085138" y="66675"/>
            <a:ext cx="896937"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タイトル 1"/>
          <p:cNvSpPr>
            <a:spLocks noGrp="1"/>
          </p:cNvSpPr>
          <p:nvPr>
            <p:ph type="title"/>
          </p:nvPr>
        </p:nvSpPr>
        <p:spPr/>
        <p:txBody>
          <a:bodyPr/>
          <a:lstStyle/>
          <a:p>
            <a:r>
              <a:rPr lang="en-US" altLang="ja-JP" smtClean="0">
                <a:solidFill>
                  <a:schemeClr val="tx1"/>
                </a:solidFill>
              </a:rPr>
              <a:t>Move at Governmental-level</a:t>
            </a:r>
            <a:endParaRPr lang="ja-JP" altLang="en-US" sz="5400" smtClean="0"/>
          </a:p>
        </p:txBody>
      </p:sp>
      <p:sp>
        <p:nvSpPr>
          <p:cNvPr id="5123" name="コンテンツ プレースホルダー 2"/>
          <p:cNvSpPr>
            <a:spLocks noGrp="1"/>
          </p:cNvSpPr>
          <p:nvPr>
            <p:ph idx="1"/>
          </p:nvPr>
        </p:nvSpPr>
        <p:spPr bwMode="auto">
          <a:xfrm>
            <a:off x="379413" y="1657350"/>
            <a:ext cx="8602662" cy="4524375"/>
          </a:xfrm>
          <a:extLst/>
        </p:spPr>
        <p:txBody>
          <a:bodyPr vert="horz" wrap="square" lIns="91440" tIns="45720" rIns="91440" bIns="45720" numCol="1" anchor="t" anchorCtr="0" compatLnSpc="1">
            <a:prstTxWarp prst="textNoShape">
              <a:avLst/>
            </a:prstTxWarp>
          </a:bodyPr>
          <a:lstStyle/>
          <a:p>
            <a:pPr marL="628650" indent="-628650">
              <a:defRPr/>
            </a:pPr>
            <a:r>
              <a:rPr lang="en-US" altLang="ja-JP" dirty="0" smtClean="0">
                <a:solidFill>
                  <a:schemeClr val="accent1">
                    <a:lumMod val="50000"/>
                  </a:schemeClr>
                </a:solidFill>
              </a:rPr>
              <a:t>Protest from a medical patient</a:t>
            </a:r>
          </a:p>
          <a:p>
            <a:pPr marL="895350" lvl="1" indent="-457200">
              <a:buFont typeface="Wingdings" panose="05000000000000000000" pitchFamily="2" charset="2"/>
              <a:buChar char="Ø"/>
              <a:defRPr/>
            </a:pPr>
            <a:r>
              <a:rPr lang="en-US" altLang="ja-JP" sz="2000" i="1" dirty="0" smtClean="0">
                <a:solidFill>
                  <a:schemeClr val="accent1">
                    <a:lumMod val="50000"/>
                  </a:schemeClr>
                </a:solidFill>
              </a:rPr>
              <a:t>“It </a:t>
            </a:r>
            <a:r>
              <a:rPr lang="en-US" altLang="ja-JP" sz="2000" i="1" dirty="0">
                <a:solidFill>
                  <a:schemeClr val="accent1">
                    <a:lumMod val="50000"/>
                  </a:schemeClr>
                </a:solidFill>
              </a:rPr>
              <a:t>is unfair that taxpayers do not have access to academic articles and thus cannot study their own medical condition, as the price of academic journals is </a:t>
            </a:r>
            <a:r>
              <a:rPr lang="en-US" altLang="ja-JP" sz="2000" i="1" dirty="0" smtClean="0">
                <a:solidFill>
                  <a:schemeClr val="accent1">
                    <a:lumMod val="50000"/>
                  </a:schemeClr>
                </a:solidFill>
              </a:rPr>
              <a:t>exorbitant”.</a:t>
            </a:r>
          </a:p>
          <a:p>
            <a:pPr marL="628650" indent="-628650">
              <a:defRPr/>
            </a:pPr>
            <a:r>
              <a:rPr lang="en-US" altLang="ja-JP" dirty="0" smtClean="0">
                <a:solidFill>
                  <a:srgbClr val="C00000"/>
                </a:solidFill>
              </a:rPr>
              <a:t>Funding agencies start making OA a mandate </a:t>
            </a:r>
            <a:r>
              <a:rPr lang="en-US" altLang="ja-JP" dirty="0" smtClean="0">
                <a:solidFill>
                  <a:schemeClr val="accent1">
                    <a:lumMod val="50000"/>
                  </a:schemeClr>
                </a:solidFill>
              </a:rPr>
              <a:t>for scholarly articles funded publicly</a:t>
            </a:r>
          </a:p>
          <a:p>
            <a:pPr marL="1066800" lvl="1" indent="-438150">
              <a:defRPr/>
            </a:pPr>
            <a:r>
              <a:rPr lang="en-US" altLang="ja-JP" sz="2400" dirty="0" smtClean="0">
                <a:solidFill>
                  <a:schemeClr val="accent1">
                    <a:lumMod val="50000"/>
                  </a:schemeClr>
                </a:solidFill>
              </a:rPr>
              <a:t>NIH(US)-2008-”NIH Public Access Policy”</a:t>
            </a:r>
          </a:p>
          <a:p>
            <a:pPr marL="1066800" lvl="1" indent="-438150">
              <a:defRPr/>
            </a:pPr>
            <a:r>
              <a:rPr lang="en-US" altLang="ja-JP" sz="2400" dirty="0" smtClean="0">
                <a:solidFill>
                  <a:schemeClr val="accent1">
                    <a:lumMod val="50000"/>
                  </a:schemeClr>
                </a:solidFill>
              </a:rPr>
              <a:t>RCUK(UK)-2013-provides grant to universities for APC</a:t>
            </a:r>
          </a:p>
        </p:txBody>
      </p:sp>
      <p:sp>
        <p:nvSpPr>
          <p:cNvPr id="4" name="スライド番号プレースホルダー 3"/>
          <p:cNvSpPr>
            <a:spLocks noGrp="1"/>
          </p:cNvSpPr>
          <p:nvPr>
            <p:ph type="sldNum" sz="quarter" idx="11"/>
          </p:nvPr>
        </p:nvSpPr>
        <p:spPr/>
        <p:txBody>
          <a:bodyPr/>
          <a:lstStyle>
            <a:lvl1pPr eaLnBrk="0" hangingPunct="0">
              <a:defRPr kumimoji="1">
                <a:solidFill>
                  <a:schemeClr val="tx1"/>
                </a:solidFill>
                <a:latin typeface="ＭＳ Ｐゴシック" panose="020B0600070205080204" pitchFamily="50" charset="-128"/>
                <a:ea typeface="ＭＳ Ｐゴシック" panose="020B0600070205080204" pitchFamily="50" charset="-128"/>
              </a:defRPr>
            </a:lvl1pPr>
            <a:lvl2pPr marL="742950" indent="-285750" eaLnBrk="0" hangingPunct="0">
              <a:defRPr kumimoji="1">
                <a:solidFill>
                  <a:schemeClr val="tx1"/>
                </a:solidFill>
                <a:latin typeface="ＭＳ Ｐゴシック" panose="020B0600070205080204" pitchFamily="50" charset="-128"/>
                <a:ea typeface="ＭＳ Ｐゴシック" panose="020B0600070205080204" pitchFamily="50" charset="-128"/>
              </a:defRPr>
            </a:lvl2pPr>
            <a:lvl3pPr marL="11430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3pPr>
            <a:lvl4pPr marL="16002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4pPr>
            <a:lvl5pPr marL="20574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9pPr>
          </a:lstStyle>
          <a:p>
            <a:pPr eaLnBrk="1" hangingPunct="1"/>
            <a:fld id="{03D4B810-7096-41FC-9B6F-6F5FCE740A6B}" type="slidenum">
              <a:rPr kumimoji="0" lang="en-US" altLang="ja-JP">
                <a:latin typeface="Verdana" panose="020B0604030504040204" pitchFamily="34" charset="0"/>
              </a:rPr>
              <a:pPr eaLnBrk="1" hangingPunct="1"/>
              <a:t>17</a:t>
            </a:fld>
            <a:endParaRPr kumimoji="0" lang="en-US" altLang="ja-JP">
              <a:latin typeface="Verdana" panose="020B0604030504040204"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1"/>
          </p:nvPr>
        </p:nvSpPr>
        <p:spPr/>
        <p:txBody>
          <a:bodyPr/>
          <a:lstStyle>
            <a:lvl1pPr eaLnBrk="0" hangingPunct="0">
              <a:defRPr kumimoji="1">
                <a:solidFill>
                  <a:schemeClr val="tx1"/>
                </a:solidFill>
                <a:latin typeface="ＭＳ Ｐゴシック" panose="020B0600070205080204" pitchFamily="50" charset="-128"/>
                <a:ea typeface="ＭＳ Ｐゴシック" panose="020B0600070205080204" pitchFamily="50" charset="-128"/>
              </a:defRPr>
            </a:lvl1pPr>
            <a:lvl2pPr marL="742950" indent="-285750" eaLnBrk="0" hangingPunct="0">
              <a:defRPr kumimoji="1">
                <a:solidFill>
                  <a:schemeClr val="tx1"/>
                </a:solidFill>
                <a:latin typeface="ＭＳ Ｐゴシック" panose="020B0600070205080204" pitchFamily="50" charset="-128"/>
                <a:ea typeface="ＭＳ Ｐゴシック" panose="020B0600070205080204" pitchFamily="50" charset="-128"/>
              </a:defRPr>
            </a:lvl2pPr>
            <a:lvl3pPr marL="11430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3pPr>
            <a:lvl4pPr marL="16002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4pPr>
            <a:lvl5pPr marL="20574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9pPr>
          </a:lstStyle>
          <a:p>
            <a:pPr eaLnBrk="1" hangingPunct="1"/>
            <a:fld id="{237AB865-5CFA-444E-A8AA-D2CE8FF11961}" type="slidenum">
              <a:rPr kumimoji="0" lang="en-US" altLang="ja-JP">
                <a:latin typeface="Verdana" panose="020B0604030504040204" pitchFamily="34" charset="0"/>
              </a:rPr>
              <a:pPr eaLnBrk="1" hangingPunct="1"/>
              <a:t>18</a:t>
            </a:fld>
            <a:endParaRPr kumimoji="0" lang="en-US" altLang="ja-JP">
              <a:latin typeface="Verdana" panose="020B0604030504040204" pitchFamily="34" charset="0"/>
            </a:endParaRPr>
          </a:p>
        </p:txBody>
      </p:sp>
      <p:sp>
        <p:nvSpPr>
          <p:cNvPr id="5" name="正方形/長方形 4"/>
          <p:cNvSpPr/>
          <p:nvPr/>
        </p:nvSpPr>
        <p:spPr bwMode="auto">
          <a:xfrm>
            <a:off x="407988" y="2462213"/>
            <a:ext cx="8366125" cy="1371600"/>
          </a:xfrm>
          <a:prstGeom prst="rect">
            <a:avLst/>
          </a:prstGeom>
          <a:solidFill>
            <a:schemeClr val="bg1"/>
          </a:solidFill>
          <a:ln w="9525" cap="flat" cmpd="sng" algn="ctr">
            <a:solidFill>
              <a:schemeClr val="bg1">
                <a:lumMod val="75000"/>
              </a:schemeClr>
            </a:solidFill>
            <a:prstDash val="solid"/>
            <a:round/>
            <a:headEnd type="none" w="med" len="med"/>
            <a:tailEnd type="none" w="med" len="med"/>
          </a:ln>
          <a:effectLst>
            <a:outerShdw blurRad="50800" dist="38100" dir="2700000" algn="tl" rotWithShape="0">
              <a:prstClr val="black">
                <a:alpha val="40000"/>
              </a:prstClr>
            </a:outerShdw>
          </a:effectLst>
        </p:spPr>
        <p:txBody>
          <a:bodyPr anchor="ctr"/>
          <a:lstStyle/>
          <a:p>
            <a:pPr algn="ctr">
              <a:buFont typeface="Wingdings" panose="05000000000000000000" pitchFamily="2" charset="2"/>
              <a:buNone/>
              <a:defRPr/>
            </a:pPr>
            <a:r>
              <a:rPr lang="en-US" altLang="ja-JP" sz="3200" dirty="0" smtClean="0">
                <a:solidFill>
                  <a:srgbClr val="C00000"/>
                </a:solidFill>
                <a:latin typeface="+mn-lt"/>
              </a:rPr>
              <a:t>2-2. </a:t>
            </a:r>
            <a:r>
              <a:rPr lang="en-US" altLang="ja-JP" sz="3200" dirty="0" smtClean="0">
                <a:latin typeface="+mn-lt"/>
              </a:rPr>
              <a:t>Policy Developments:</a:t>
            </a:r>
          </a:p>
          <a:p>
            <a:pPr algn="ctr">
              <a:buFont typeface="Wingdings" panose="05000000000000000000" pitchFamily="2" charset="2"/>
              <a:buNone/>
              <a:defRPr/>
            </a:pPr>
            <a:r>
              <a:rPr lang="en-US" altLang="ja-JP" sz="3200" dirty="0" smtClean="0">
                <a:latin typeface="+mn-lt"/>
              </a:rPr>
              <a:t>Open Access to Research </a:t>
            </a:r>
            <a:r>
              <a:rPr lang="en-US" altLang="ja-JP" sz="3200" dirty="0" smtClean="0">
                <a:solidFill>
                  <a:srgbClr val="C00000"/>
                </a:solidFill>
                <a:latin typeface="+mn-lt"/>
              </a:rPr>
              <a:t>Data</a:t>
            </a:r>
            <a:endParaRPr lang="ja-JP" altLang="en-US" sz="3200" dirty="0">
              <a:solidFill>
                <a:srgbClr val="C00000"/>
              </a:solidFill>
              <a:latin typeface="+mn-lt"/>
            </a:endParaRPr>
          </a:p>
        </p:txBody>
      </p:sp>
    </p:spTree>
    <p:extLst>
      <p:ext uri="{BB962C8B-B14F-4D97-AF65-F5344CB8AC3E}">
        <p14:creationId xmlns:p14="http://schemas.microsoft.com/office/powerpoint/2010/main" val="7562115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z="3200" dirty="0" smtClean="0"/>
              <a:t>From Access to </a:t>
            </a:r>
            <a:r>
              <a:rPr kumimoji="1" lang="en-US" altLang="ja-JP" sz="3200" dirty="0" smtClean="0">
                <a:solidFill>
                  <a:srgbClr val="336699"/>
                </a:solidFill>
              </a:rPr>
              <a:t>Research Publications</a:t>
            </a:r>
            <a:r>
              <a:rPr kumimoji="1" lang="en-US" altLang="ja-JP" sz="3200" dirty="0" smtClean="0"/>
              <a:t/>
            </a:r>
            <a:br>
              <a:rPr kumimoji="1" lang="en-US" altLang="ja-JP" sz="3200" dirty="0" smtClean="0"/>
            </a:br>
            <a:r>
              <a:rPr kumimoji="1" lang="en-US" altLang="ja-JP" sz="3200" dirty="0" smtClean="0"/>
              <a:t>to Access to </a:t>
            </a:r>
            <a:r>
              <a:rPr kumimoji="1" lang="en-US" altLang="ja-JP" sz="3200" dirty="0" smtClean="0">
                <a:solidFill>
                  <a:srgbClr val="C00000"/>
                </a:solidFill>
              </a:rPr>
              <a:t>Research Data</a:t>
            </a:r>
            <a:endParaRPr kumimoji="1" lang="ja-JP" altLang="en-US" sz="3200" dirty="0">
              <a:solidFill>
                <a:srgbClr val="C00000"/>
              </a:solidFill>
            </a:endParaRPr>
          </a:p>
        </p:txBody>
      </p:sp>
      <p:sp>
        <p:nvSpPr>
          <p:cNvPr id="4" name="スライド番号プレースホルダー 3"/>
          <p:cNvSpPr>
            <a:spLocks noGrp="1"/>
          </p:cNvSpPr>
          <p:nvPr>
            <p:ph type="sldNum" sz="quarter" idx="11"/>
          </p:nvPr>
        </p:nvSpPr>
        <p:spPr/>
        <p:txBody>
          <a:bodyPr/>
          <a:lstStyle/>
          <a:p>
            <a:fld id="{3784AAC7-284D-4106-85CB-60DDD27EFA7F}" type="slidenum">
              <a:rPr lang="en-US" altLang="ja-JP" smtClean="0"/>
              <a:pPr/>
              <a:t>19</a:t>
            </a:fld>
            <a:endParaRPr lang="en-US" altLang="ja-JP"/>
          </a:p>
        </p:txBody>
      </p:sp>
      <p:sp>
        <p:nvSpPr>
          <p:cNvPr id="5" name="角丸四角形 4"/>
          <p:cNvSpPr/>
          <p:nvPr/>
        </p:nvSpPr>
        <p:spPr bwMode="auto">
          <a:xfrm>
            <a:off x="393700" y="1757917"/>
            <a:ext cx="3270988" cy="4408968"/>
          </a:xfrm>
          <a:prstGeom prst="round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buNone/>
            </a:pPr>
            <a:r>
              <a:rPr lang="en-US" altLang="ja-JP" sz="4800" dirty="0" smtClean="0">
                <a:latin typeface="Microsoft JhengHei" panose="020B0604030504040204" pitchFamily="34" charset="-120"/>
                <a:ea typeface="Microsoft JhengHei" panose="020B0604030504040204" pitchFamily="34" charset="-120"/>
              </a:rPr>
              <a:t>Publicly-funded</a:t>
            </a:r>
          </a:p>
          <a:p>
            <a:pPr algn="ctr">
              <a:buNone/>
            </a:pPr>
            <a:r>
              <a:rPr kumimoji="1" lang="en-US" altLang="ja-JP" sz="4800" b="0" i="0" u="none" strike="noStrike" cap="none" normalizeH="0" baseline="0" dirty="0" smtClean="0">
                <a:ln>
                  <a:noFill/>
                </a:ln>
                <a:solidFill>
                  <a:schemeClr val="tx1"/>
                </a:solidFill>
                <a:effectLst/>
                <a:latin typeface="Microsoft JhengHei" panose="020B0604030504040204" pitchFamily="34" charset="-120"/>
                <a:ea typeface="Microsoft JhengHei" panose="020B0604030504040204" pitchFamily="34" charset="-120"/>
              </a:rPr>
              <a:t>Research</a:t>
            </a:r>
            <a:endParaRPr kumimoji="1" lang="ja-JP" altLang="en-US" sz="4800" b="0" i="0" u="none" strike="noStrike" cap="none" normalizeH="0" baseline="0" dirty="0" smtClean="0">
              <a:ln>
                <a:noFill/>
              </a:ln>
              <a:solidFill>
                <a:schemeClr val="tx1"/>
              </a:solidFill>
              <a:effectLst/>
              <a:latin typeface="Microsoft JhengHei" panose="020B0604030504040204" pitchFamily="34" charset="-120"/>
              <a:ea typeface="Microsoft JhengHei" panose="020B0604030504040204" pitchFamily="34" charset="-120"/>
            </a:endParaRPr>
          </a:p>
        </p:txBody>
      </p:sp>
      <p:sp>
        <p:nvSpPr>
          <p:cNvPr id="8" name="ホームベース 7"/>
          <p:cNvSpPr/>
          <p:nvPr/>
        </p:nvSpPr>
        <p:spPr bwMode="auto">
          <a:xfrm>
            <a:off x="3473298" y="1757917"/>
            <a:ext cx="2573079" cy="2158887"/>
          </a:xfrm>
          <a:prstGeom prst="homePlate">
            <a:avLst>
              <a:gd name="adj" fmla="val 22274"/>
            </a:avLst>
          </a:prstGeom>
          <a:solidFill>
            <a:schemeClr val="bg1"/>
          </a:solidFill>
          <a:ln w="9525" cap="flat" cmpd="sng" algn="ctr">
            <a:solidFill>
              <a:schemeClr val="bg1">
                <a:lumMod val="65000"/>
              </a:schemeClr>
            </a:solidFill>
            <a:prstDash val="solid"/>
            <a:round/>
            <a:headEnd type="none" w="med" len="med"/>
            <a:tailEnd type="none" w="med" len="med"/>
          </a:ln>
          <a:effectLst>
            <a:outerShdw blurRad="50800" dist="38100" dir="2700000" algn="tl"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buNone/>
            </a:pPr>
            <a:r>
              <a:rPr kumimoji="1" lang="en-US" altLang="ja-JP" sz="2800" dirty="0" smtClean="0">
                <a:solidFill>
                  <a:srgbClr val="C00000"/>
                </a:solidFill>
                <a:latin typeface="Microsoft JhengHei" panose="020B0604030504040204" pitchFamily="34" charset="-120"/>
                <a:ea typeface="Microsoft JhengHei" panose="020B0604030504040204" pitchFamily="34" charset="-120"/>
              </a:rPr>
              <a:t>Research Data</a:t>
            </a:r>
            <a:endParaRPr kumimoji="1" lang="ja-JP" altLang="en-US" sz="2800" dirty="0" smtClean="0">
              <a:solidFill>
                <a:srgbClr val="C00000"/>
              </a:solidFill>
              <a:latin typeface="Microsoft JhengHei" panose="020B0604030504040204" pitchFamily="34" charset="-120"/>
              <a:ea typeface="Microsoft JhengHei" panose="020B0604030504040204" pitchFamily="34" charset="-120"/>
            </a:endParaRPr>
          </a:p>
        </p:txBody>
      </p:sp>
      <p:sp>
        <p:nvSpPr>
          <p:cNvPr id="9" name="ホームベース 8"/>
          <p:cNvSpPr/>
          <p:nvPr/>
        </p:nvSpPr>
        <p:spPr bwMode="auto">
          <a:xfrm>
            <a:off x="3469753" y="4007998"/>
            <a:ext cx="2573079" cy="2158887"/>
          </a:xfrm>
          <a:prstGeom prst="homePlate">
            <a:avLst>
              <a:gd name="adj" fmla="val 22274"/>
            </a:avLst>
          </a:prstGeom>
          <a:solidFill>
            <a:schemeClr val="bg1"/>
          </a:solidFill>
          <a:ln w="9525" cap="flat" cmpd="sng" algn="ctr">
            <a:solidFill>
              <a:schemeClr val="bg1">
                <a:lumMod val="65000"/>
              </a:schemeClr>
            </a:solidFill>
            <a:prstDash val="solid"/>
            <a:round/>
            <a:headEnd type="none" w="med" len="med"/>
            <a:tailEnd type="none" w="med" len="med"/>
          </a:ln>
          <a:effectLst>
            <a:outerShdw blurRad="50800" dist="38100" dir="2700000" algn="tl"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buNone/>
            </a:pPr>
            <a:r>
              <a:rPr kumimoji="1" lang="en-US" altLang="ja-JP" sz="2800" dirty="0" smtClean="0">
                <a:solidFill>
                  <a:srgbClr val="336699"/>
                </a:solidFill>
                <a:latin typeface="Microsoft JhengHei" panose="020B0604030504040204" pitchFamily="34" charset="-120"/>
                <a:ea typeface="Microsoft JhengHei" panose="020B0604030504040204" pitchFamily="34" charset="-120"/>
              </a:rPr>
              <a:t>Research Publications</a:t>
            </a:r>
            <a:endParaRPr kumimoji="1" lang="ja-JP" altLang="en-US" sz="2800" dirty="0" smtClean="0">
              <a:solidFill>
                <a:srgbClr val="336699"/>
              </a:solidFill>
              <a:latin typeface="Microsoft JhengHei" panose="020B0604030504040204" pitchFamily="34" charset="-120"/>
              <a:ea typeface="Microsoft JhengHei" panose="020B0604030504040204" pitchFamily="34" charset="-120"/>
            </a:endParaRPr>
          </a:p>
        </p:txBody>
      </p:sp>
      <p:pic>
        <p:nvPicPr>
          <p:cNvPr id="10" name="Picture 16" descr="詳細を表示"/>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376967" y="1875061"/>
            <a:ext cx="1678689" cy="167868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詳細を表示"/>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376967" y="4286686"/>
            <a:ext cx="1370066" cy="1370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77251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z="3600" dirty="0" smtClean="0">
                <a:solidFill>
                  <a:srgbClr val="C00000"/>
                </a:solidFill>
              </a:rPr>
              <a:t>Rationale</a:t>
            </a:r>
            <a:r>
              <a:rPr kumimoji="1" lang="en-US" altLang="ja-JP" sz="3600" dirty="0" smtClean="0"/>
              <a:t> for making </a:t>
            </a:r>
            <a:br>
              <a:rPr kumimoji="1" lang="en-US" altLang="ja-JP" sz="3600" dirty="0" smtClean="0"/>
            </a:br>
            <a:r>
              <a:rPr kumimoji="1" lang="en-US" altLang="ja-JP" sz="3600" dirty="0" smtClean="0"/>
              <a:t>Research Data publicly available</a:t>
            </a:r>
            <a:endParaRPr kumimoji="1" lang="ja-JP" altLang="en-US" sz="3600" dirty="0"/>
          </a:p>
        </p:txBody>
      </p:sp>
      <p:sp>
        <p:nvSpPr>
          <p:cNvPr id="3" name="コンテンツ プレースホルダー 2"/>
          <p:cNvSpPr>
            <a:spLocks noGrp="1"/>
          </p:cNvSpPr>
          <p:nvPr>
            <p:ph idx="1"/>
          </p:nvPr>
        </p:nvSpPr>
        <p:spPr>
          <a:xfrm>
            <a:off x="457200" y="1707208"/>
            <a:ext cx="8362950" cy="4525963"/>
          </a:xfrm>
        </p:spPr>
        <p:txBody>
          <a:bodyPr/>
          <a:lstStyle/>
          <a:p>
            <a:r>
              <a:rPr kumimoji="1" lang="en-US" altLang="ja-JP" sz="3200" dirty="0" smtClean="0">
                <a:solidFill>
                  <a:srgbClr val="0070C0"/>
                </a:solidFill>
              </a:rPr>
              <a:t>Accountability</a:t>
            </a:r>
          </a:p>
          <a:p>
            <a:pPr lvl="1"/>
            <a:r>
              <a:rPr lang="en-US" altLang="ja-JP" sz="2400" dirty="0" smtClean="0"/>
              <a:t>Publicly funded research should be transparent</a:t>
            </a:r>
            <a:endParaRPr kumimoji="1" lang="en-US" altLang="ja-JP" sz="2400" dirty="0" smtClean="0"/>
          </a:p>
          <a:p>
            <a:pPr>
              <a:spcBef>
                <a:spcPts val="1800"/>
              </a:spcBef>
            </a:pPr>
            <a:r>
              <a:rPr lang="en-US" altLang="ja-JP" sz="3200" dirty="0" smtClean="0">
                <a:solidFill>
                  <a:srgbClr val="0070C0"/>
                </a:solidFill>
              </a:rPr>
              <a:t>Economic Efficiency</a:t>
            </a:r>
          </a:p>
          <a:p>
            <a:pPr lvl="1"/>
            <a:r>
              <a:rPr lang="en-US" altLang="ja-JP" sz="2400" dirty="0" smtClean="0"/>
              <a:t>Reuse of data leads to new findings without additional investments</a:t>
            </a:r>
          </a:p>
          <a:p>
            <a:pPr>
              <a:spcBef>
                <a:spcPts val="1800"/>
              </a:spcBef>
            </a:pPr>
            <a:r>
              <a:rPr kumimoji="1" lang="en-US" altLang="ja-JP" sz="2800" dirty="0" smtClean="0">
                <a:solidFill>
                  <a:srgbClr val="0070C0"/>
                </a:solidFill>
              </a:rPr>
              <a:t>Global Challenges Solving and Innovations</a:t>
            </a:r>
          </a:p>
          <a:p>
            <a:pPr lvl="1"/>
            <a:r>
              <a:rPr lang="en-US" altLang="ja-JP" sz="2400" dirty="0" smtClean="0"/>
              <a:t>Combining data from multiple discipline leads to solving global challenges</a:t>
            </a:r>
          </a:p>
          <a:p>
            <a:pPr lvl="1"/>
            <a:r>
              <a:rPr lang="en-US" altLang="ja-JP" sz="2400" dirty="0" smtClean="0"/>
              <a:t>Industries using data leads to innovations </a:t>
            </a:r>
            <a:endParaRPr kumimoji="1" lang="ja-JP" altLang="en-US" sz="2400" dirty="0"/>
          </a:p>
        </p:txBody>
      </p:sp>
      <p:sp>
        <p:nvSpPr>
          <p:cNvPr id="4" name="スライド番号プレースホルダー 3"/>
          <p:cNvSpPr>
            <a:spLocks noGrp="1"/>
          </p:cNvSpPr>
          <p:nvPr>
            <p:ph type="sldNum" sz="quarter" idx="11"/>
          </p:nvPr>
        </p:nvSpPr>
        <p:spPr/>
        <p:txBody>
          <a:bodyPr/>
          <a:lstStyle/>
          <a:p>
            <a:fld id="{3784AAC7-284D-4106-85CB-60DDD27EFA7F}" type="slidenum">
              <a:rPr lang="en-US" altLang="ja-JP" smtClean="0"/>
              <a:pPr/>
              <a:t>20</a:t>
            </a:fld>
            <a:endParaRPr lang="en-US" altLang="ja-JP"/>
          </a:p>
        </p:txBody>
      </p:sp>
    </p:spTree>
    <p:extLst>
      <p:ext uri="{BB962C8B-B14F-4D97-AF65-F5344CB8AC3E}">
        <p14:creationId xmlns:p14="http://schemas.microsoft.com/office/powerpoint/2010/main" val="21646920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a:xfrm>
            <a:off x="230861" y="2069805"/>
            <a:ext cx="8589289" cy="4163366"/>
          </a:xfrm>
        </p:spPr>
        <p:txBody>
          <a:bodyPr/>
          <a:lstStyle/>
          <a:p>
            <a:r>
              <a:rPr lang="en-US" altLang="ja-JP" sz="2000" dirty="0" smtClean="0">
                <a:solidFill>
                  <a:srgbClr val="0070C0"/>
                </a:solidFill>
              </a:rPr>
              <a:t>Governments:</a:t>
            </a:r>
          </a:p>
          <a:p>
            <a:pPr lvl="1"/>
            <a:r>
              <a:rPr lang="en-US" altLang="ja-JP" sz="1600" dirty="0"/>
              <a:t>Australia, Austria, Belgium, Canada, China, the Czech Republic, Denmark, Finland, France, Germany, Greece, Hungary, Iceland, Ireland, Israel, Italy, Japan, Korea, Luxembourg, Mexico, the Netherlands, New Zealand, Norway, Poland, Portugal, the Russian Federation, the Slovak Republic, the Republic of South Africa, Spain, Sweden, Switzerland, Turkey, the United Kingdom, and the United States</a:t>
            </a:r>
          </a:p>
          <a:p>
            <a:r>
              <a:rPr lang="en-US" altLang="ja-JP" sz="2000" dirty="0" smtClean="0">
                <a:solidFill>
                  <a:srgbClr val="0070C0"/>
                </a:solidFill>
              </a:rPr>
              <a:t>Commitments:</a:t>
            </a:r>
          </a:p>
          <a:p>
            <a:pPr lvl="1"/>
            <a:r>
              <a:rPr lang="en-US" altLang="ja-JP" sz="2200" dirty="0" smtClean="0">
                <a:solidFill>
                  <a:srgbClr val="C00000"/>
                </a:solidFill>
              </a:rPr>
              <a:t>Work </a:t>
            </a:r>
            <a:r>
              <a:rPr lang="en-US" altLang="ja-JP" sz="2200" dirty="0">
                <a:solidFill>
                  <a:srgbClr val="C00000"/>
                </a:solidFill>
              </a:rPr>
              <a:t>towards the establishment of access </a:t>
            </a:r>
            <a:r>
              <a:rPr lang="en-US" altLang="ja-JP" sz="2200" dirty="0" smtClean="0">
                <a:solidFill>
                  <a:srgbClr val="C00000"/>
                </a:solidFill>
              </a:rPr>
              <a:t>regimes </a:t>
            </a:r>
            <a:r>
              <a:rPr lang="en-US" altLang="ja-JP" sz="2200" dirty="0">
                <a:solidFill>
                  <a:srgbClr val="C00000"/>
                </a:solidFill>
              </a:rPr>
              <a:t>for digital research </a:t>
            </a:r>
            <a:r>
              <a:rPr lang="en-US" altLang="ja-JP" sz="2200" dirty="0" smtClean="0">
                <a:solidFill>
                  <a:srgbClr val="C00000"/>
                </a:solidFill>
              </a:rPr>
              <a:t>data</a:t>
            </a:r>
            <a:r>
              <a:rPr lang="ja-JP" altLang="en-US" sz="2200" dirty="0">
                <a:solidFill>
                  <a:srgbClr val="C00000"/>
                </a:solidFill>
              </a:rPr>
              <a:t> </a:t>
            </a:r>
            <a:r>
              <a:rPr lang="en-US" altLang="ja-JP" sz="2200" dirty="0" smtClean="0">
                <a:solidFill>
                  <a:srgbClr val="C00000"/>
                </a:solidFill>
              </a:rPr>
              <a:t>from public funding</a:t>
            </a:r>
            <a:endParaRPr lang="en-US" altLang="ja-JP" sz="2200" dirty="0">
              <a:solidFill>
                <a:srgbClr val="C00000"/>
              </a:solidFill>
            </a:endParaRPr>
          </a:p>
          <a:p>
            <a:r>
              <a:rPr lang="en-US" altLang="ja-JP" sz="2000" dirty="0" smtClean="0">
                <a:solidFill>
                  <a:srgbClr val="0070C0"/>
                </a:solidFill>
              </a:rPr>
              <a:t>Principles:</a:t>
            </a:r>
            <a:endParaRPr lang="en-US" altLang="ja-JP" sz="2000" dirty="0">
              <a:solidFill>
                <a:srgbClr val="0070C0"/>
              </a:solidFill>
            </a:endParaRPr>
          </a:p>
          <a:p>
            <a:pPr lvl="1"/>
            <a:r>
              <a:rPr lang="en-US" altLang="ja-JP" sz="1600" dirty="0" smtClean="0"/>
              <a:t>Openness, Transparency, Legal conformity, Formal responsibility, Professionalism, Protection of intellectual property, Interoperability, Quality and security, Efficiency, Accountability</a:t>
            </a:r>
            <a:endParaRPr lang="en-US" altLang="ja-JP" sz="1600" dirty="0"/>
          </a:p>
        </p:txBody>
      </p:sp>
      <p:sp>
        <p:nvSpPr>
          <p:cNvPr id="4" name="スライド番号プレースホルダー 3"/>
          <p:cNvSpPr>
            <a:spLocks noGrp="1"/>
          </p:cNvSpPr>
          <p:nvPr>
            <p:ph type="sldNum" sz="quarter" idx="11"/>
          </p:nvPr>
        </p:nvSpPr>
        <p:spPr/>
        <p:txBody>
          <a:bodyPr/>
          <a:lstStyle/>
          <a:p>
            <a:fld id="{3784AAC7-284D-4106-85CB-60DDD27EFA7F}" type="slidenum">
              <a:rPr lang="en-US" altLang="ja-JP" smtClean="0"/>
              <a:pPr/>
              <a:t>21</a:t>
            </a:fld>
            <a:endParaRPr lang="en-US" altLang="ja-JP"/>
          </a:p>
        </p:txBody>
      </p:sp>
      <p:pic>
        <p:nvPicPr>
          <p:cNvPr id="5" name="図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9144000" cy="1962768"/>
          </a:xfrm>
          <a:prstGeom prst="rect">
            <a:avLst/>
          </a:prstGeom>
        </p:spPr>
      </p:pic>
    </p:spTree>
    <p:extLst>
      <p:ext uri="{BB962C8B-B14F-4D97-AF65-F5344CB8AC3E}">
        <p14:creationId xmlns:p14="http://schemas.microsoft.com/office/powerpoint/2010/main" val="35423671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z="3600" dirty="0" smtClean="0"/>
              <a:t>Data Sharing Policy, NIH</a:t>
            </a:r>
            <a:r>
              <a:rPr kumimoji="1" lang="en-US" altLang="ja-JP" sz="2800" dirty="0" smtClean="0"/>
              <a:t> (2003-)</a:t>
            </a:r>
            <a:endParaRPr kumimoji="1" lang="ja-JP" altLang="en-US" sz="3600" dirty="0"/>
          </a:p>
        </p:txBody>
      </p:sp>
      <p:sp>
        <p:nvSpPr>
          <p:cNvPr id="4" name="スライド番号プレースホルダー 3"/>
          <p:cNvSpPr>
            <a:spLocks noGrp="1"/>
          </p:cNvSpPr>
          <p:nvPr>
            <p:ph type="sldNum" sz="quarter" idx="11"/>
          </p:nvPr>
        </p:nvSpPr>
        <p:spPr/>
        <p:txBody>
          <a:bodyPr/>
          <a:lstStyle/>
          <a:p>
            <a:fld id="{3784AAC7-284D-4106-85CB-60DDD27EFA7F}" type="slidenum">
              <a:rPr lang="en-US" altLang="ja-JP" smtClean="0"/>
              <a:pPr/>
              <a:t>22</a:t>
            </a:fld>
            <a:endParaRPr lang="en-US" altLang="ja-JP" dirty="0"/>
          </a:p>
        </p:txBody>
      </p:sp>
      <p:sp>
        <p:nvSpPr>
          <p:cNvPr id="5" name="フローチャート: 書類 4"/>
          <p:cNvSpPr/>
          <p:nvPr/>
        </p:nvSpPr>
        <p:spPr bwMode="auto">
          <a:xfrm>
            <a:off x="395021" y="1762962"/>
            <a:ext cx="8441741" cy="4506163"/>
          </a:xfrm>
          <a:prstGeom prst="flowChartDocument">
            <a:avLst/>
          </a:prstGeom>
          <a:solidFill>
            <a:schemeClr val="bg2"/>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buNone/>
            </a:pPr>
            <a:r>
              <a:rPr lang="en-US" altLang="ja-JP" sz="2500" dirty="0" smtClean="0">
                <a:latin typeface="Microsoft JhengHei" panose="020B0604030504040204" pitchFamily="34" charset="-120"/>
                <a:ea typeface="Microsoft JhengHei" panose="020B0604030504040204" pitchFamily="34" charset="-120"/>
              </a:rPr>
              <a:t>In</a:t>
            </a:r>
            <a:r>
              <a:rPr lang="ja-JP" altLang="en-US" sz="2500" dirty="0" smtClean="0">
                <a:latin typeface="Microsoft JhengHei" panose="020B0604030504040204" pitchFamily="34" charset="-120"/>
                <a:ea typeface="Microsoft JhengHei" panose="020B0604030504040204" pitchFamily="34" charset="-120"/>
              </a:rPr>
              <a:t> </a:t>
            </a:r>
            <a:r>
              <a:rPr lang="en-US" altLang="ja-JP" sz="2500" dirty="0" smtClean="0">
                <a:latin typeface="Microsoft JhengHei" panose="020B0604030504040204" pitchFamily="34" charset="-120"/>
                <a:ea typeface="Microsoft JhengHei" panose="020B0604030504040204" pitchFamily="34" charset="-120"/>
              </a:rPr>
              <a:t>NIH's </a:t>
            </a:r>
            <a:r>
              <a:rPr lang="en-US" altLang="ja-JP" sz="2500" dirty="0">
                <a:latin typeface="Microsoft JhengHei" panose="020B0604030504040204" pitchFamily="34" charset="-120"/>
                <a:ea typeface="Microsoft JhengHei" panose="020B0604030504040204" pitchFamily="34" charset="-120"/>
              </a:rPr>
              <a:t>view, </a:t>
            </a:r>
            <a:r>
              <a:rPr lang="en-US" altLang="ja-JP" sz="2500" dirty="0">
                <a:solidFill>
                  <a:srgbClr val="C00000"/>
                </a:solidFill>
                <a:latin typeface="Microsoft JhengHei" panose="020B0604030504040204" pitchFamily="34" charset="-120"/>
                <a:ea typeface="Microsoft JhengHei" panose="020B0604030504040204" pitchFamily="34" charset="-120"/>
              </a:rPr>
              <a:t>all data </a:t>
            </a:r>
            <a:r>
              <a:rPr lang="en-US" altLang="ja-JP" sz="2500" dirty="0">
                <a:latin typeface="Microsoft JhengHei" panose="020B0604030504040204" pitchFamily="34" charset="-120"/>
                <a:ea typeface="Microsoft JhengHei" panose="020B0604030504040204" pitchFamily="34" charset="-120"/>
              </a:rPr>
              <a:t>should be considered for data sharing. Data should be </a:t>
            </a:r>
            <a:r>
              <a:rPr lang="en-US" altLang="ja-JP" sz="2500" dirty="0" smtClean="0">
                <a:solidFill>
                  <a:srgbClr val="C00000"/>
                </a:solidFill>
                <a:latin typeface="Microsoft JhengHei" panose="020B0604030504040204" pitchFamily="34" charset="-120"/>
                <a:ea typeface="Microsoft JhengHei" panose="020B0604030504040204" pitchFamily="34" charset="-120"/>
              </a:rPr>
              <a:t>made as widely </a:t>
            </a:r>
            <a:r>
              <a:rPr lang="en-US" altLang="ja-JP" sz="2500" dirty="0">
                <a:solidFill>
                  <a:srgbClr val="C00000"/>
                </a:solidFill>
                <a:latin typeface="Microsoft JhengHei" panose="020B0604030504040204" pitchFamily="34" charset="-120"/>
                <a:ea typeface="Microsoft JhengHei" panose="020B0604030504040204" pitchFamily="34" charset="-120"/>
              </a:rPr>
              <a:t>and freely available as possible</a:t>
            </a:r>
            <a:r>
              <a:rPr lang="en-US" altLang="ja-JP" sz="2500" dirty="0">
                <a:latin typeface="Microsoft JhengHei" panose="020B0604030504040204" pitchFamily="34" charset="-120"/>
                <a:ea typeface="Microsoft JhengHei" panose="020B0604030504040204" pitchFamily="34" charset="-120"/>
              </a:rPr>
              <a:t> while </a:t>
            </a:r>
            <a:r>
              <a:rPr lang="en-US" altLang="ja-JP" sz="2500" dirty="0" smtClean="0">
                <a:latin typeface="Microsoft JhengHei" panose="020B0604030504040204" pitchFamily="34" charset="-120"/>
                <a:ea typeface="Microsoft JhengHei" panose="020B0604030504040204" pitchFamily="34" charset="-120"/>
              </a:rPr>
              <a:t>safeguarding </a:t>
            </a:r>
            <a:r>
              <a:rPr lang="en-US" altLang="ja-JP" sz="2500" dirty="0">
                <a:latin typeface="Microsoft JhengHei" panose="020B0604030504040204" pitchFamily="34" charset="-120"/>
                <a:ea typeface="Microsoft JhengHei" panose="020B0604030504040204" pitchFamily="34" charset="-120"/>
              </a:rPr>
              <a:t>the privacy of participants, and protecting confidential and proprietary data. To facilitate data sharing, investigators submitting a research application requesting $500,000 or more of direct costs in any single year to NIH on or after October 1, 2003 are expected to </a:t>
            </a:r>
            <a:r>
              <a:rPr lang="en-US" altLang="ja-JP" sz="2500" b="1" dirty="0">
                <a:solidFill>
                  <a:srgbClr val="C00000"/>
                </a:solidFill>
                <a:latin typeface="Microsoft JhengHei" panose="020B0604030504040204" pitchFamily="34" charset="-120"/>
                <a:ea typeface="Microsoft JhengHei" panose="020B0604030504040204" pitchFamily="34" charset="-120"/>
              </a:rPr>
              <a:t>include a plan for sharing final research data</a:t>
            </a:r>
            <a:r>
              <a:rPr lang="en-US" altLang="ja-JP" sz="2500" dirty="0">
                <a:latin typeface="Microsoft JhengHei" panose="020B0604030504040204" pitchFamily="34" charset="-120"/>
                <a:ea typeface="Microsoft JhengHei" panose="020B0604030504040204" pitchFamily="34" charset="-120"/>
              </a:rPr>
              <a:t> for research purposes, </a:t>
            </a:r>
            <a:r>
              <a:rPr lang="en-US" altLang="ja-JP" sz="2500" dirty="0">
                <a:solidFill>
                  <a:srgbClr val="0070C0"/>
                </a:solidFill>
                <a:latin typeface="Microsoft JhengHei" panose="020B0604030504040204" pitchFamily="34" charset="-120"/>
                <a:ea typeface="Microsoft JhengHei" panose="020B0604030504040204" pitchFamily="34" charset="-120"/>
              </a:rPr>
              <a:t>or state why data sharing is not possible</a:t>
            </a:r>
            <a:r>
              <a:rPr lang="en-US" altLang="ja-JP" sz="2500" dirty="0">
                <a:latin typeface="Microsoft JhengHei" panose="020B0604030504040204" pitchFamily="34" charset="-120"/>
                <a:ea typeface="Microsoft JhengHei" panose="020B0604030504040204" pitchFamily="34" charset="-120"/>
              </a:rPr>
              <a:t>.</a:t>
            </a:r>
            <a:endParaRPr kumimoji="1" lang="ja-JP" altLang="en-US" sz="2500" dirty="0" smtClean="0">
              <a:latin typeface="Microsoft JhengHei" panose="020B0604030504040204" pitchFamily="34" charset="-120"/>
              <a:ea typeface="Microsoft JhengHei" panose="020B0604030504040204" pitchFamily="34" charset="-120"/>
            </a:endParaRPr>
          </a:p>
        </p:txBody>
      </p:sp>
      <p:sp>
        <p:nvSpPr>
          <p:cNvPr id="7" name="テキスト ボックス 6"/>
          <p:cNvSpPr txBox="1"/>
          <p:nvPr/>
        </p:nvSpPr>
        <p:spPr>
          <a:xfrm>
            <a:off x="414338" y="6350000"/>
            <a:ext cx="4775666" cy="400110"/>
          </a:xfrm>
          <a:prstGeom prst="rect">
            <a:avLst/>
          </a:prstGeom>
          <a:noFill/>
        </p:spPr>
        <p:txBody>
          <a:bodyPr wrap="none">
            <a:spAutoFit/>
          </a:bodyPr>
          <a:lstStyle/>
          <a:p>
            <a:pPr>
              <a:spcBef>
                <a:spcPts val="0"/>
              </a:spcBef>
              <a:buNone/>
              <a:defRPr/>
            </a:pPr>
            <a:r>
              <a:rPr lang="en-US" altLang="ja-JP" sz="1000" dirty="0">
                <a:solidFill>
                  <a:schemeClr val="bg1">
                    <a:lumMod val="50000"/>
                  </a:schemeClr>
                </a:solidFill>
                <a:latin typeface="ＭＳ Ｐゴシック" charset="-128"/>
                <a:ea typeface="ＭＳ Ｐゴシック" charset="-128"/>
              </a:rPr>
              <a:t>Source:  </a:t>
            </a:r>
            <a:r>
              <a:rPr lang="en-US" altLang="ja-JP" sz="1000" dirty="0" smtClean="0">
                <a:solidFill>
                  <a:schemeClr val="bg1">
                    <a:lumMod val="50000"/>
                  </a:schemeClr>
                </a:solidFill>
                <a:latin typeface="ＭＳ Ｐゴシック" charset="-128"/>
                <a:ea typeface="ＭＳ Ｐゴシック" charset="-128"/>
              </a:rPr>
              <a:t>NIH </a:t>
            </a:r>
            <a:r>
              <a:rPr lang="en-US" altLang="ja-JP" sz="1000" dirty="0">
                <a:solidFill>
                  <a:schemeClr val="bg1">
                    <a:lumMod val="50000"/>
                  </a:schemeClr>
                </a:solidFill>
                <a:latin typeface="ＭＳ Ｐゴシック" charset="-128"/>
                <a:ea typeface="ＭＳ Ｐゴシック" charset="-128"/>
              </a:rPr>
              <a:t>Data Sharing Policy and Implementation Guidance</a:t>
            </a:r>
          </a:p>
          <a:p>
            <a:pPr>
              <a:spcBef>
                <a:spcPts val="0"/>
              </a:spcBef>
              <a:buNone/>
              <a:defRPr/>
            </a:pPr>
            <a:r>
              <a:rPr lang="de-DE" altLang="ja-JP" sz="1000" dirty="0">
                <a:solidFill>
                  <a:schemeClr val="bg1">
                    <a:lumMod val="50000"/>
                  </a:schemeClr>
                </a:solidFill>
                <a:latin typeface="ＭＳ Ｐゴシック" charset="-128"/>
                <a:ea typeface="ＭＳ Ｐゴシック" charset="-128"/>
              </a:rPr>
              <a:t>             https://grants.nih.gov/grants/policy/data_sharing/data_sharing_guidance.htm</a:t>
            </a:r>
            <a:endParaRPr lang="ja-JP" altLang="en-US" sz="1000" dirty="0">
              <a:solidFill>
                <a:schemeClr val="bg1">
                  <a:lumMod val="50000"/>
                </a:schemeClr>
              </a:solidFill>
              <a:latin typeface="ＭＳ Ｐゴシック" charset="-128"/>
              <a:ea typeface="ＭＳ Ｐゴシック" charset="-128"/>
            </a:endParaRPr>
          </a:p>
        </p:txBody>
      </p:sp>
      <p:pic>
        <p:nvPicPr>
          <p:cNvPr id="8" name="Picture 4" descr="詳細を表示"/>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574778" y="5754688"/>
            <a:ext cx="914400" cy="914400"/>
          </a:xfrm>
          <a:prstGeom prst="rect">
            <a:avLst/>
          </a:prstGeom>
          <a:noFill/>
          <a:extLst>
            <a:ext uri="{909E8E84-426E-40DD-AFC4-6F175D3DCCD1}">
              <a14:hiddenFill xmlns:a14="http://schemas.microsoft.com/office/drawing/2010/main">
                <a:solidFill>
                  <a:srgbClr val="FFFFFF"/>
                </a:solidFill>
              </a14:hiddenFill>
            </a:ext>
          </a:extLst>
        </p:spPr>
      </p:pic>
      <p:sp>
        <p:nvSpPr>
          <p:cNvPr id="9" name="角丸四角形吹き出し 8"/>
          <p:cNvSpPr/>
          <p:nvPr/>
        </p:nvSpPr>
        <p:spPr bwMode="auto">
          <a:xfrm>
            <a:off x="6605626" y="5655699"/>
            <a:ext cx="2538374" cy="673708"/>
          </a:xfrm>
          <a:prstGeom prst="wedgeRoundRectCallout">
            <a:avLst>
              <a:gd name="adj1" fmla="val -65580"/>
              <a:gd name="adj2" fmla="val -7496"/>
              <a:gd name="adj3" fmla="val 16667"/>
            </a:avLst>
          </a:prstGeom>
          <a:solidFill>
            <a:srgbClr val="FFC000"/>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buNone/>
            </a:pPr>
            <a:r>
              <a:rPr kumimoji="1" lang="en-US" altLang="ja-JP" dirty="0" smtClean="0">
                <a:solidFill>
                  <a:srgbClr val="C00000"/>
                </a:solidFill>
                <a:latin typeface="Microsoft JhengHei" panose="020B0604030504040204" pitchFamily="34" charset="-120"/>
                <a:ea typeface="Microsoft JhengHei" panose="020B0604030504040204" pitchFamily="34" charset="-120"/>
              </a:rPr>
              <a:t>Data Management Plan </a:t>
            </a:r>
            <a:r>
              <a:rPr kumimoji="1" lang="en-US" altLang="ja-JP" dirty="0" smtClean="0">
                <a:latin typeface="Microsoft JhengHei" panose="020B0604030504040204" pitchFamily="34" charset="-120"/>
                <a:ea typeface="Microsoft JhengHei" panose="020B0604030504040204" pitchFamily="34" charset="-120"/>
              </a:rPr>
              <a:t>(DMP) required!</a:t>
            </a:r>
            <a:endParaRPr kumimoji="1" lang="ja-JP" altLang="en-US" dirty="0" smtClean="0">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21548947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z="3200" dirty="0" smtClean="0"/>
              <a:t>Policy Developments in</a:t>
            </a:r>
            <a:br>
              <a:rPr kumimoji="1" lang="en-US" altLang="ja-JP" sz="3200" dirty="0" smtClean="0"/>
            </a:br>
            <a:r>
              <a:rPr lang="en-US" altLang="ja-JP" sz="3200" dirty="0" smtClean="0"/>
              <a:t>Research Data Sharing</a:t>
            </a:r>
            <a:endParaRPr kumimoji="1" lang="ja-JP" altLang="en-US" sz="3200" dirty="0"/>
          </a:p>
        </p:txBody>
      </p:sp>
      <p:sp>
        <p:nvSpPr>
          <p:cNvPr id="3" name="コンテンツ プレースホルダー 2"/>
          <p:cNvSpPr>
            <a:spLocks noGrp="1"/>
          </p:cNvSpPr>
          <p:nvPr>
            <p:ph idx="1"/>
          </p:nvPr>
        </p:nvSpPr>
        <p:spPr/>
        <p:txBody>
          <a:bodyPr/>
          <a:lstStyle/>
          <a:p>
            <a:pPr>
              <a:spcBef>
                <a:spcPts val="800"/>
              </a:spcBef>
              <a:buFont typeface="Wingdings" panose="05000000000000000000" pitchFamily="2" charset="2"/>
              <a:buChar char="Ø"/>
            </a:pPr>
            <a:r>
              <a:rPr lang="en-US" altLang="ja-JP" sz="2000" dirty="0" smtClean="0"/>
              <a:t>2003, NIH, Data Sharing Policy</a:t>
            </a:r>
          </a:p>
          <a:p>
            <a:pPr>
              <a:spcBef>
                <a:spcPts val="800"/>
              </a:spcBef>
              <a:buFont typeface="Wingdings" panose="05000000000000000000" pitchFamily="2" charset="2"/>
              <a:buChar char="Ø"/>
            </a:pPr>
            <a:r>
              <a:rPr kumimoji="1" lang="en-US" altLang="ja-JP" sz="2000" dirty="0" smtClean="0">
                <a:solidFill>
                  <a:srgbClr val="C00000"/>
                </a:solidFill>
              </a:rPr>
              <a:t>2004, OECD Declaration on Access to Research Data from Public Funding</a:t>
            </a:r>
          </a:p>
          <a:p>
            <a:pPr>
              <a:spcBef>
                <a:spcPts val="800"/>
              </a:spcBef>
              <a:buFont typeface="Wingdings" panose="05000000000000000000" pitchFamily="2" charset="2"/>
              <a:buChar char="Ø"/>
            </a:pPr>
            <a:r>
              <a:rPr lang="en-US" altLang="ja-JP" sz="2000" dirty="0" smtClean="0"/>
              <a:t>2007, OECD Principles and Guidelines for Access to Research Data from Public Funding</a:t>
            </a:r>
          </a:p>
          <a:p>
            <a:pPr>
              <a:spcBef>
                <a:spcPts val="800"/>
              </a:spcBef>
              <a:buFont typeface="Wingdings" panose="05000000000000000000" pitchFamily="2" charset="2"/>
              <a:buChar char="Ø"/>
            </a:pPr>
            <a:r>
              <a:rPr kumimoji="1" lang="en-US" altLang="ja-JP" sz="2000" dirty="0" smtClean="0"/>
              <a:t>2007, Biotechnology and Biological Sciences Research Council (BBSRC-UK), Data Sharing Policy</a:t>
            </a:r>
          </a:p>
          <a:p>
            <a:pPr>
              <a:spcBef>
                <a:spcPts val="800"/>
              </a:spcBef>
              <a:buFont typeface="Wingdings" panose="05000000000000000000" pitchFamily="2" charset="2"/>
              <a:buChar char="Ø"/>
            </a:pPr>
            <a:r>
              <a:rPr lang="en-US" altLang="ja-JP" sz="2000" dirty="0" smtClean="0">
                <a:solidFill>
                  <a:srgbClr val="C00000"/>
                </a:solidFill>
              </a:rPr>
              <a:t>2011, Research Councils UK, Data Sharing Policy</a:t>
            </a:r>
          </a:p>
          <a:p>
            <a:pPr>
              <a:spcBef>
                <a:spcPts val="800"/>
              </a:spcBef>
              <a:buFont typeface="Wingdings" panose="05000000000000000000" pitchFamily="2" charset="2"/>
              <a:buChar char="Ø"/>
            </a:pPr>
            <a:r>
              <a:rPr kumimoji="1" lang="en-US" altLang="ja-JP" sz="2000" dirty="0" smtClean="0"/>
              <a:t>2011, NSF, </a:t>
            </a:r>
            <a:r>
              <a:rPr lang="en-US" altLang="ja-JP" sz="2000" dirty="0"/>
              <a:t>Data Sharing Policy</a:t>
            </a:r>
          </a:p>
          <a:p>
            <a:pPr>
              <a:spcBef>
                <a:spcPts val="800"/>
              </a:spcBef>
              <a:buFont typeface="Wingdings" panose="05000000000000000000" pitchFamily="2" charset="2"/>
              <a:buChar char="Ø"/>
            </a:pPr>
            <a:r>
              <a:rPr kumimoji="1" lang="en-US" altLang="ja-JP" sz="2000" dirty="0" smtClean="0">
                <a:solidFill>
                  <a:srgbClr val="C00000"/>
                </a:solidFill>
              </a:rPr>
              <a:t>2013, OSTP-US, Increasing Access to the Results of Federally Funded Scientific Research</a:t>
            </a:r>
          </a:p>
          <a:p>
            <a:pPr>
              <a:spcBef>
                <a:spcPts val="800"/>
              </a:spcBef>
              <a:buFont typeface="Wingdings" panose="05000000000000000000" pitchFamily="2" charset="2"/>
              <a:buChar char="Ø"/>
            </a:pPr>
            <a:r>
              <a:rPr lang="en-US" altLang="ja-JP" sz="2000" dirty="0" smtClean="0">
                <a:solidFill>
                  <a:srgbClr val="C00000"/>
                </a:solidFill>
              </a:rPr>
              <a:t>2014-20, Horizon 2020, Open Research Data Pilot</a:t>
            </a:r>
            <a:endParaRPr kumimoji="1" lang="en-US" altLang="ja-JP" sz="2000" dirty="0" smtClean="0">
              <a:solidFill>
                <a:srgbClr val="C00000"/>
              </a:solidFill>
            </a:endParaRPr>
          </a:p>
        </p:txBody>
      </p:sp>
      <p:sp>
        <p:nvSpPr>
          <p:cNvPr id="4" name="スライド番号プレースホルダー 3"/>
          <p:cNvSpPr>
            <a:spLocks noGrp="1"/>
          </p:cNvSpPr>
          <p:nvPr>
            <p:ph type="sldNum" sz="quarter" idx="11"/>
          </p:nvPr>
        </p:nvSpPr>
        <p:spPr/>
        <p:txBody>
          <a:bodyPr/>
          <a:lstStyle/>
          <a:p>
            <a:fld id="{3784AAC7-284D-4106-85CB-60DDD27EFA7F}" type="slidenum">
              <a:rPr lang="en-US" altLang="ja-JP" smtClean="0"/>
              <a:pPr/>
              <a:t>23</a:t>
            </a:fld>
            <a:endParaRPr lang="en-US" altLang="ja-JP"/>
          </a:p>
        </p:txBody>
      </p:sp>
    </p:spTree>
    <p:extLst>
      <p:ext uri="{BB962C8B-B14F-4D97-AF65-F5344CB8AC3E}">
        <p14:creationId xmlns:p14="http://schemas.microsoft.com/office/powerpoint/2010/main" val="25628096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z="4000" dirty="0" smtClean="0"/>
              <a:t>Data Journals and Supplemental Data</a:t>
            </a:r>
            <a:endParaRPr kumimoji="1" lang="ja-JP" altLang="en-US" sz="4000" dirty="0"/>
          </a:p>
        </p:txBody>
      </p:sp>
      <p:sp>
        <p:nvSpPr>
          <p:cNvPr id="3" name="コンテンツ プレースホルダー 2"/>
          <p:cNvSpPr>
            <a:spLocks noGrp="1"/>
          </p:cNvSpPr>
          <p:nvPr>
            <p:ph idx="1"/>
          </p:nvPr>
        </p:nvSpPr>
        <p:spPr>
          <a:xfrm>
            <a:off x="457200" y="1641373"/>
            <a:ext cx="8229600" cy="4525963"/>
          </a:xfrm>
        </p:spPr>
        <p:txBody>
          <a:bodyPr/>
          <a:lstStyle/>
          <a:p>
            <a:r>
              <a:rPr kumimoji="1" lang="en-US" altLang="ja-JP" sz="3200" dirty="0" smtClean="0">
                <a:solidFill>
                  <a:srgbClr val="C00000"/>
                </a:solidFill>
              </a:rPr>
              <a:t>Data journals </a:t>
            </a:r>
            <a:r>
              <a:rPr kumimoji="1" lang="en-US" altLang="ja-JP" sz="3200" dirty="0" smtClean="0"/>
              <a:t>established (2014-)</a:t>
            </a:r>
            <a:endParaRPr lang="en-US" altLang="ja-JP" sz="2800" dirty="0" smtClean="0"/>
          </a:p>
          <a:p>
            <a:pPr lvl="1"/>
            <a:r>
              <a:rPr lang="en-US" altLang="ja-JP" sz="2800" dirty="0" smtClean="0"/>
              <a:t>Nature: </a:t>
            </a:r>
            <a:r>
              <a:rPr lang="en-US" altLang="ja-JP" sz="2800" dirty="0" smtClean="0">
                <a:solidFill>
                  <a:srgbClr val="0070C0"/>
                </a:solidFill>
              </a:rPr>
              <a:t>Scientific Data</a:t>
            </a:r>
          </a:p>
          <a:p>
            <a:pPr lvl="2">
              <a:buFont typeface="Wingdings" panose="05000000000000000000" pitchFamily="2" charset="2"/>
              <a:buChar char="Ø"/>
            </a:pPr>
            <a:r>
              <a:rPr lang="en-US" altLang="ja-JP" sz="2400" i="1" dirty="0">
                <a:latin typeface="Adobe Devanagari" panose="02040503050201020203" pitchFamily="18" charset="0"/>
                <a:cs typeface="Adobe Devanagari" panose="02040503050201020203" pitchFamily="18" charset="0"/>
              </a:rPr>
              <a:t>Scientific Data is an open-access, online-only journal for descriptions of scientifically valuable datasets. </a:t>
            </a:r>
            <a:endParaRPr lang="en-US" altLang="ja-JP" sz="2400" i="1" dirty="0" smtClean="0">
              <a:latin typeface="Adobe Devanagari" panose="02040503050201020203" pitchFamily="18" charset="0"/>
              <a:cs typeface="Adobe Devanagari" panose="02040503050201020203" pitchFamily="18" charset="0"/>
            </a:endParaRPr>
          </a:p>
          <a:p>
            <a:pPr lvl="1"/>
            <a:r>
              <a:rPr lang="en-US" altLang="ja-JP" sz="2800" dirty="0" smtClean="0"/>
              <a:t>Elsevier: </a:t>
            </a:r>
            <a:r>
              <a:rPr lang="en-US" altLang="ja-JP" sz="2800" dirty="0" smtClean="0">
                <a:solidFill>
                  <a:srgbClr val="0070C0"/>
                </a:solidFill>
              </a:rPr>
              <a:t>Data in Brief</a:t>
            </a:r>
            <a:endParaRPr lang="en-US" altLang="ja-JP" sz="2800" dirty="0">
              <a:solidFill>
                <a:srgbClr val="0070C0"/>
              </a:solidFill>
            </a:endParaRPr>
          </a:p>
          <a:p>
            <a:pPr lvl="2">
              <a:buFont typeface="Wingdings" panose="05000000000000000000" pitchFamily="2" charset="2"/>
              <a:buChar char="Ø"/>
            </a:pPr>
            <a:r>
              <a:rPr lang="en-US" altLang="ja-JP" sz="2400" i="1" dirty="0">
                <a:latin typeface="Adobe Devanagari" panose="02040503050201020203" pitchFamily="18" charset="0"/>
                <a:cs typeface="Adobe Devanagari" panose="02040503050201020203" pitchFamily="18" charset="0"/>
              </a:rPr>
              <a:t>Data in Brief provides a way for researchers to easily share and reuse each other's datasets by publishing data articles. </a:t>
            </a:r>
            <a:endParaRPr kumimoji="1" lang="en-US" altLang="ja-JP" sz="2800" dirty="0" smtClean="0"/>
          </a:p>
          <a:p>
            <a:r>
              <a:rPr kumimoji="1" lang="en-US" altLang="ja-JP" sz="3200" dirty="0" smtClean="0">
                <a:solidFill>
                  <a:srgbClr val="C00000"/>
                </a:solidFill>
              </a:rPr>
              <a:t>Supplemental Data</a:t>
            </a:r>
          </a:p>
          <a:p>
            <a:pPr lvl="1">
              <a:buFont typeface="Wingdings" panose="05000000000000000000" pitchFamily="2" charset="2"/>
              <a:buChar char="Ø"/>
            </a:pPr>
            <a:r>
              <a:rPr lang="en-US" altLang="ja-JP" sz="2000" i="1" dirty="0">
                <a:latin typeface="Adobe Devanagari" panose="02040503050201020203" pitchFamily="18" charset="0"/>
                <a:cs typeface="Adobe Devanagari" panose="02040503050201020203" pitchFamily="18" charset="0"/>
              </a:rPr>
              <a:t>Supporting material that cannot be included, and which is not essential for inclusion, in the full text of the manuscript, but would nevertheless benefit the reader.</a:t>
            </a:r>
            <a:endParaRPr lang="ja-JP" altLang="en-US" sz="2000" i="1" dirty="0">
              <a:latin typeface="Adobe Devanagari" panose="02040503050201020203" pitchFamily="18" charset="0"/>
              <a:cs typeface="Adobe Devanagari" panose="02040503050201020203" pitchFamily="18" charset="0"/>
            </a:endParaRPr>
          </a:p>
        </p:txBody>
      </p:sp>
      <p:sp>
        <p:nvSpPr>
          <p:cNvPr id="4" name="スライド番号プレースホルダー 3"/>
          <p:cNvSpPr>
            <a:spLocks noGrp="1"/>
          </p:cNvSpPr>
          <p:nvPr>
            <p:ph type="sldNum" sz="quarter" idx="11"/>
          </p:nvPr>
        </p:nvSpPr>
        <p:spPr/>
        <p:txBody>
          <a:bodyPr/>
          <a:lstStyle/>
          <a:p>
            <a:fld id="{3784AAC7-284D-4106-85CB-60DDD27EFA7F}" type="slidenum">
              <a:rPr lang="en-US" altLang="ja-JP" smtClean="0"/>
              <a:pPr/>
              <a:t>24</a:t>
            </a:fld>
            <a:endParaRPr lang="en-US" altLang="ja-JP"/>
          </a:p>
        </p:txBody>
      </p:sp>
      <p:pic>
        <p:nvPicPr>
          <p:cNvPr id="7" name="図 6"/>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734228" y="2281726"/>
            <a:ext cx="1640794" cy="350379"/>
          </a:xfrm>
          <a:prstGeom prst="rect">
            <a:avLst/>
          </a:prstGeom>
        </p:spPr>
      </p:pic>
      <p:pic>
        <p:nvPicPr>
          <p:cNvPr id="8" name="Picture 14" descr="View Articles published in Data in Brief"/>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375022" y="3272458"/>
            <a:ext cx="778409" cy="778410"/>
          </a:xfrm>
          <a:prstGeom prst="rect">
            <a:avLst/>
          </a:prstGeom>
          <a:noFill/>
          <a:extLst>
            <a:ext uri="{909E8E84-426E-40DD-AFC4-6F175D3DCCD1}">
              <a14:hiddenFill xmlns:a14="http://schemas.microsoft.com/office/drawing/2010/main">
                <a:solidFill>
                  <a:srgbClr val="FFFFFF"/>
                </a:solidFill>
              </a14:hiddenFill>
            </a:ext>
          </a:extLst>
        </p:spPr>
      </p:pic>
      <p:sp>
        <p:nvSpPr>
          <p:cNvPr id="9" name="テキスト ボックス 8"/>
          <p:cNvSpPr txBox="1"/>
          <p:nvPr/>
        </p:nvSpPr>
        <p:spPr>
          <a:xfrm>
            <a:off x="414338" y="6350000"/>
            <a:ext cx="4445448" cy="246221"/>
          </a:xfrm>
          <a:prstGeom prst="rect">
            <a:avLst/>
          </a:prstGeom>
          <a:noFill/>
        </p:spPr>
        <p:txBody>
          <a:bodyPr wrap="none">
            <a:spAutoFit/>
          </a:bodyPr>
          <a:lstStyle/>
          <a:p>
            <a:pPr>
              <a:spcBef>
                <a:spcPts val="0"/>
              </a:spcBef>
              <a:buNone/>
              <a:defRPr/>
            </a:pPr>
            <a:r>
              <a:rPr lang="en-US" altLang="ja-JP" sz="1000" dirty="0">
                <a:solidFill>
                  <a:schemeClr val="bg1">
                    <a:lumMod val="50000"/>
                  </a:schemeClr>
                </a:solidFill>
                <a:latin typeface="ＭＳ Ｐゴシック" charset="-128"/>
                <a:ea typeface="ＭＳ Ｐゴシック" charset="-128"/>
              </a:rPr>
              <a:t>http://www.nature.com/sdata/ https://</a:t>
            </a:r>
            <a:r>
              <a:rPr lang="en-US" altLang="ja-JP" sz="1000" dirty="0" smtClean="0">
                <a:solidFill>
                  <a:schemeClr val="bg1">
                    <a:lumMod val="50000"/>
                  </a:schemeClr>
                </a:solidFill>
                <a:latin typeface="ＭＳ Ｐゴシック" charset="-128"/>
                <a:ea typeface="ＭＳ Ｐゴシック" charset="-128"/>
              </a:rPr>
              <a:t>www.journals.elsevier.com/data-in-brief</a:t>
            </a:r>
            <a:endParaRPr lang="ja-JP" altLang="en-US" sz="1000" dirty="0">
              <a:solidFill>
                <a:schemeClr val="bg1">
                  <a:lumMod val="50000"/>
                </a:schemeClr>
              </a:solidFill>
              <a:latin typeface="ＭＳ Ｐゴシック" charset="-128"/>
              <a:ea typeface="ＭＳ Ｐゴシック" charset="-128"/>
            </a:endParaRPr>
          </a:p>
        </p:txBody>
      </p:sp>
    </p:spTree>
    <p:extLst>
      <p:ext uri="{BB962C8B-B14F-4D97-AF65-F5344CB8AC3E}">
        <p14:creationId xmlns:p14="http://schemas.microsoft.com/office/powerpoint/2010/main" val="155743081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Data Repositories</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General</a:t>
            </a:r>
          </a:p>
          <a:p>
            <a:pPr marL="0" indent="0">
              <a:buNone/>
            </a:pPr>
            <a:endParaRPr kumimoji="1" lang="en-US" altLang="ja-JP" dirty="0" smtClean="0"/>
          </a:p>
          <a:p>
            <a:pPr marL="0" indent="0">
              <a:buNone/>
            </a:pPr>
            <a:endParaRPr lang="en-US" altLang="ja-JP" dirty="0"/>
          </a:p>
          <a:p>
            <a:pPr marL="0" indent="0">
              <a:buNone/>
            </a:pPr>
            <a:endParaRPr kumimoji="1" lang="en-US" altLang="ja-JP" dirty="0" smtClean="0"/>
          </a:p>
          <a:p>
            <a:pPr marL="0" indent="0">
              <a:buNone/>
            </a:pPr>
            <a:endParaRPr kumimoji="1" lang="en-US" altLang="ja-JP" dirty="0" smtClean="0"/>
          </a:p>
          <a:p>
            <a:pPr>
              <a:spcBef>
                <a:spcPts val="2400"/>
              </a:spcBef>
            </a:pPr>
            <a:r>
              <a:rPr kumimoji="1" lang="en-US" altLang="ja-JP" dirty="0" smtClean="0"/>
              <a:t>Disciplinary Data Repositories</a:t>
            </a:r>
          </a:p>
          <a:p>
            <a:pPr lvl="1">
              <a:spcBef>
                <a:spcPts val="0"/>
              </a:spcBef>
              <a:buFont typeface="Wingdings" panose="05000000000000000000" pitchFamily="2" charset="2"/>
              <a:buChar char="Ø"/>
            </a:pPr>
            <a:r>
              <a:rPr lang="en-US" altLang="ja-JP" dirty="0" smtClean="0"/>
              <a:t>Numerous</a:t>
            </a:r>
            <a:endParaRPr kumimoji="1" lang="ja-JP" altLang="en-US" dirty="0"/>
          </a:p>
        </p:txBody>
      </p:sp>
      <p:sp>
        <p:nvSpPr>
          <p:cNvPr id="4" name="スライド番号プレースホルダー 3"/>
          <p:cNvSpPr>
            <a:spLocks noGrp="1"/>
          </p:cNvSpPr>
          <p:nvPr>
            <p:ph type="sldNum" sz="quarter" idx="11"/>
          </p:nvPr>
        </p:nvSpPr>
        <p:spPr/>
        <p:txBody>
          <a:bodyPr/>
          <a:lstStyle/>
          <a:p>
            <a:fld id="{3784AAC7-284D-4106-85CB-60DDD27EFA7F}" type="slidenum">
              <a:rPr lang="en-US" altLang="ja-JP" smtClean="0"/>
              <a:pPr/>
              <a:t>25</a:t>
            </a:fld>
            <a:endParaRPr lang="en-US" altLang="ja-JP"/>
          </a:p>
        </p:txBody>
      </p:sp>
      <p:pic>
        <p:nvPicPr>
          <p:cNvPr id="80898" name="Picture 2" descr="re3data logo"/>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848350" y="26448"/>
            <a:ext cx="3295650" cy="971551"/>
          </a:xfrm>
          <a:prstGeom prst="rect">
            <a:avLst/>
          </a:prstGeom>
          <a:solidFill>
            <a:schemeClr val="bg1"/>
          </a:solidFill>
        </p:spPr>
      </p:pic>
      <p:pic>
        <p:nvPicPr>
          <p:cNvPr id="5" name="図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22145" y="2429397"/>
            <a:ext cx="2342924" cy="1441799"/>
          </a:xfrm>
          <a:prstGeom prst="rect">
            <a:avLst/>
          </a:prstGeom>
        </p:spPr>
      </p:pic>
      <p:pic>
        <p:nvPicPr>
          <p:cNvPr id="80908" name="Picture 12" descr="https://figshare.com/"/>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85700" y="4220969"/>
            <a:ext cx="2392051" cy="744832"/>
          </a:xfrm>
          <a:prstGeom prst="rect">
            <a:avLst/>
          </a:prstGeom>
          <a:noFill/>
          <a:extLst>
            <a:ext uri="{909E8E84-426E-40DD-AFC4-6F175D3DCCD1}">
              <a14:hiddenFill xmlns:a14="http://schemas.microsoft.com/office/drawing/2010/main">
                <a:solidFill>
                  <a:srgbClr val="FFFFFF"/>
                </a:solidFill>
              </a14:hiddenFill>
            </a:ext>
          </a:extLst>
        </p:spPr>
      </p:pic>
      <p:pic>
        <p:nvPicPr>
          <p:cNvPr id="9" name="図 8"/>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444764" y="1789868"/>
            <a:ext cx="2602866" cy="1312248"/>
          </a:xfrm>
          <a:prstGeom prst="rect">
            <a:avLst/>
          </a:prstGeom>
        </p:spPr>
      </p:pic>
      <p:pic>
        <p:nvPicPr>
          <p:cNvPr id="10" name="図 9"/>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581726" y="2764610"/>
            <a:ext cx="2502208" cy="1319098"/>
          </a:xfrm>
          <a:prstGeom prst="rect">
            <a:avLst/>
          </a:prstGeom>
        </p:spPr>
      </p:pic>
      <p:pic>
        <p:nvPicPr>
          <p:cNvPr id="15" name="図 14"/>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458825" y="3852151"/>
            <a:ext cx="1853084" cy="741234"/>
          </a:xfrm>
          <a:prstGeom prst="rect">
            <a:avLst/>
          </a:prstGeom>
        </p:spPr>
      </p:pic>
    </p:spTree>
    <p:extLst>
      <p:ext uri="{BB962C8B-B14F-4D97-AF65-F5344CB8AC3E}">
        <p14:creationId xmlns:p14="http://schemas.microsoft.com/office/powerpoint/2010/main" val="30331682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1"/>
          </p:nvPr>
        </p:nvSpPr>
        <p:spPr/>
        <p:txBody>
          <a:bodyPr/>
          <a:lstStyle>
            <a:lvl1pPr eaLnBrk="0" hangingPunct="0">
              <a:defRPr kumimoji="1">
                <a:solidFill>
                  <a:schemeClr val="tx1"/>
                </a:solidFill>
                <a:latin typeface="ＭＳ Ｐゴシック" panose="020B0600070205080204" pitchFamily="50" charset="-128"/>
                <a:ea typeface="ＭＳ Ｐゴシック" panose="020B0600070205080204" pitchFamily="50" charset="-128"/>
              </a:defRPr>
            </a:lvl1pPr>
            <a:lvl2pPr marL="742950" indent="-285750" eaLnBrk="0" hangingPunct="0">
              <a:defRPr kumimoji="1">
                <a:solidFill>
                  <a:schemeClr val="tx1"/>
                </a:solidFill>
                <a:latin typeface="ＭＳ Ｐゴシック" panose="020B0600070205080204" pitchFamily="50" charset="-128"/>
                <a:ea typeface="ＭＳ Ｐゴシック" panose="020B0600070205080204" pitchFamily="50" charset="-128"/>
              </a:defRPr>
            </a:lvl2pPr>
            <a:lvl3pPr marL="11430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3pPr>
            <a:lvl4pPr marL="16002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4pPr>
            <a:lvl5pPr marL="20574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9pPr>
          </a:lstStyle>
          <a:p>
            <a:pPr eaLnBrk="1" hangingPunct="1"/>
            <a:fld id="{237AB865-5CFA-444E-A8AA-D2CE8FF11961}" type="slidenum">
              <a:rPr kumimoji="0" lang="en-US" altLang="ja-JP">
                <a:latin typeface="Verdana" panose="020B0604030504040204" pitchFamily="34" charset="0"/>
              </a:rPr>
              <a:pPr eaLnBrk="1" hangingPunct="1"/>
              <a:t>26</a:t>
            </a:fld>
            <a:endParaRPr kumimoji="0" lang="en-US" altLang="ja-JP">
              <a:latin typeface="Verdana" panose="020B0604030504040204" pitchFamily="34" charset="0"/>
            </a:endParaRPr>
          </a:p>
        </p:txBody>
      </p:sp>
      <p:sp>
        <p:nvSpPr>
          <p:cNvPr id="5" name="正方形/長方形 4"/>
          <p:cNvSpPr/>
          <p:nvPr/>
        </p:nvSpPr>
        <p:spPr bwMode="auto">
          <a:xfrm>
            <a:off x="407988" y="2462213"/>
            <a:ext cx="8366125" cy="1371600"/>
          </a:xfrm>
          <a:prstGeom prst="rect">
            <a:avLst/>
          </a:prstGeom>
          <a:solidFill>
            <a:schemeClr val="bg1"/>
          </a:solidFill>
          <a:ln w="9525" cap="flat" cmpd="sng" algn="ctr">
            <a:solidFill>
              <a:schemeClr val="bg1">
                <a:lumMod val="75000"/>
              </a:schemeClr>
            </a:solidFill>
            <a:prstDash val="solid"/>
            <a:round/>
            <a:headEnd type="none" w="med" len="med"/>
            <a:tailEnd type="none" w="med" len="med"/>
          </a:ln>
          <a:effectLst>
            <a:outerShdw blurRad="50800" dist="38100" dir="2700000" algn="tl" rotWithShape="0">
              <a:prstClr val="black">
                <a:alpha val="40000"/>
              </a:prstClr>
            </a:outerShdw>
          </a:effectLst>
        </p:spPr>
        <p:txBody>
          <a:bodyPr anchor="ctr"/>
          <a:lstStyle/>
          <a:p>
            <a:pPr algn="ctr">
              <a:buFont typeface="Wingdings" panose="05000000000000000000" pitchFamily="2" charset="2"/>
              <a:buNone/>
              <a:defRPr/>
            </a:pPr>
            <a:r>
              <a:rPr lang="en-US" altLang="ja-JP" sz="3200" dirty="0" smtClean="0">
                <a:solidFill>
                  <a:srgbClr val="C00000"/>
                </a:solidFill>
                <a:latin typeface="+mn-lt"/>
              </a:rPr>
              <a:t>3-1. Drivers</a:t>
            </a:r>
            <a:endParaRPr lang="en-US" altLang="ja-JP" sz="3200" dirty="0" smtClean="0">
              <a:latin typeface="+mn-lt"/>
            </a:endParaRPr>
          </a:p>
          <a:p>
            <a:pPr algn="ctr">
              <a:buFont typeface="Wingdings" panose="05000000000000000000" pitchFamily="2" charset="2"/>
              <a:buNone/>
              <a:defRPr/>
            </a:pPr>
            <a:r>
              <a:rPr lang="en-US" altLang="ja-JP" sz="3200" dirty="0" smtClean="0">
                <a:latin typeface="+mn-lt"/>
              </a:rPr>
              <a:t>Data-Intensive Scientific Discovery</a:t>
            </a:r>
            <a:endParaRPr lang="ja-JP" altLang="en-US" sz="3200" dirty="0">
              <a:solidFill>
                <a:srgbClr val="C00000"/>
              </a:solidFill>
              <a:latin typeface="+mn-lt"/>
            </a:endParaRPr>
          </a:p>
        </p:txBody>
      </p:sp>
    </p:spTree>
    <p:extLst>
      <p:ext uri="{BB962C8B-B14F-4D97-AF65-F5344CB8AC3E}">
        <p14:creationId xmlns:p14="http://schemas.microsoft.com/office/powerpoint/2010/main" val="17752977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1"/>
          </p:nvPr>
        </p:nvSpPr>
        <p:spPr/>
        <p:txBody>
          <a:bodyPr/>
          <a:lstStyle/>
          <a:p>
            <a:fld id="{38E7A1E2-181F-4C6A-AD2F-4F946324B6FA}" type="slidenum">
              <a:rPr lang="en-US" altLang="ja-JP" smtClean="0"/>
              <a:pPr/>
              <a:t>27</a:t>
            </a:fld>
            <a:endParaRPr lang="en-US" altLang="ja-JP"/>
          </a:p>
        </p:txBody>
      </p:sp>
      <p:pic>
        <p:nvPicPr>
          <p:cNvPr id="3" name="図 2"/>
          <p:cNvPicPr>
            <a:picLocks noChangeAspect="1"/>
          </p:cNvPicPr>
          <p:nvPr/>
        </p:nvPicPr>
        <p:blipFill rotWithShape="1">
          <a:blip r:embed="rId2" cstate="screen">
            <a:extLst>
              <a:ext uri="{28A0092B-C50C-407E-A947-70E740481C1C}">
                <a14:useLocalDpi xmlns:a14="http://schemas.microsoft.com/office/drawing/2010/main"/>
              </a:ext>
            </a:extLst>
          </a:blip>
          <a:srcRect l="9676" t="15638" r="11132" b="16996"/>
          <a:stretch/>
        </p:blipFill>
        <p:spPr>
          <a:xfrm>
            <a:off x="0" y="-27631"/>
            <a:ext cx="9144000" cy="6885631"/>
          </a:xfrm>
          <a:prstGeom prst="rect">
            <a:avLst/>
          </a:prstGeom>
        </p:spPr>
      </p:pic>
    </p:spTree>
    <p:extLst>
      <p:ext uri="{BB962C8B-B14F-4D97-AF65-F5344CB8AC3E}">
        <p14:creationId xmlns:p14="http://schemas.microsoft.com/office/powerpoint/2010/main" val="168612423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1"/>
          </p:nvPr>
        </p:nvSpPr>
        <p:spPr/>
        <p:txBody>
          <a:bodyPr/>
          <a:lstStyle/>
          <a:p>
            <a:fld id="{38E7A1E2-181F-4C6A-AD2F-4F946324B6FA}" type="slidenum">
              <a:rPr lang="en-US" altLang="ja-JP" smtClean="0"/>
              <a:pPr/>
              <a:t>28</a:t>
            </a:fld>
            <a:endParaRPr lang="en-US" altLang="ja-JP"/>
          </a:p>
        </p:txBody>
      </p:sp>
      <p:pic>
        <p:nvPicPr>
          <p:cNvPr id="3" name="図 2"/>
          <p:cNvPicPr>
            <a:picLocks noChangeAspect="1"/>
          </p:cNvPicPr>
          <p:nvPr/>
        </p:nvPicPr>
        <p:blipFill rotWithShape="1">
          <a:blip r:embed="rId2" cstate="screen">
            <a:extLst>
              <a:ext uri="{28A0092B-C50C-407E-A947-70E740481C1C}">
                <a14:useLocalDpi xmlns:a14="http://schemas.microsoft.com/office/drawing/2010/main"/>
              </a:ext>
            </a:extLst>
          </a:blip>
          <a:srcRect l="10019" t="15025" r="11132" b="18012"/>
          <a:stretch/>
        </p:blipFill>
        <p:spPr>
          <a:xfrm>
            <a:off x="-1" y="0"/>
            <a:ext cx="9122535" cy="6858000"/>
          </a:xfrm>
          <a:prstGeom prst="rect">
            <a:avLst/>
          </a:prstGeom>
        </p:spPr>
      </p:pic>
    </p:spTree>
    <p:extLst>
      <p:ext uri="{BB962C8B-B14F-4D97-AF65-F5344CB8AC3E}">
        <p14:creationId xmlns:p14="http://schemas.microsoft.com/office/powerpoint/2010/main" val="2890046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1"/>
          </p:nvPr>
        </p:nvSpPr>
        <p:spPr/>
        <p:txBody>
          <a:bodyPr/>
          <a:lstStyle/>
          <a:p>
            <a:fld id="{38E7A1E2-181F-4C6A-AD2F-4F946324B6FA}" type="slidenum">
              <a:rPr lang="en-US" altLang="ja-JP" smtClean="0"/>
              <a:pPr/>
              <a:t>29</a:t>
            </a:fld>
            <a:endParaRPr lang="en-US" altLang="ja-JP"/>
          </a:p>
        </p:txBody>
      </p:sp>
      <p:pic>
        <p:nvPicPr>
          <p:cNvPr id="3" name="図 2"/>
          <p:cNvPicPr>
            <a:picLocks noChangeAspect="1"/>
          </p:cNvPicPr>
          <p:nvPr/>
        </p:nvPicPr>
        <p:blipFill rotWithShape="1">
          <a:blip r:embed="rId2" cstate="screen">
            <a:extLst>
              <a:ext uri="{28A0092B-C50C-407E-A947-70E740481C1C}">
                <a14:useLocalDpi xmlns:a14="http://schemas.microsoft.com/office/drawing/2010/main"/>
              </a:ext>
            </a:extLst>
          </a:blip>
          <a:srcRect l="9827" t="16375" r="11231" b="16772"/>
          <a:stretch/>
        </p:blipFill>
        <p:spPr>
          <a:xfrm>
            <a:off x="0" y="0"/>
            <a:ext cx="9148173" cy="6858000"/>
          </a:xfrm>
          <a:prstGeom prst="rect">
            <a:avLst/>
          </a:prstGeom>
        </p:spPr>
      </p:pic>
    </p:spTree>
    <p:extLst>
      <p:ext uri="{BB962C8B-B14F-4D97-AF65-F5344CB8AC3E}">
        <p14:creationId xmlns:p14="http://schemas.microsoft.com/office/powerpoint/2010/main" val="1316686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1"/>
          </p:nvPr>
        </p:nvSpPr>
        <p:spPr/>
        <p:txBody>
          <a:bodyPr/>
          <a:lstStyle/>
          <a:p>
            <a:fld id="{38E7A1E2-181F-4C6A-AD2F-4F946324B6FA}" type="slidenum">
              <a:rPr lang="en-US" altLang="ja-JP" smtClean="0"/>
              <a:pPr/>
              <a:t>30</a:t>
            </a:fld>
            <a:endParaRPr lang="en-US" altLang="ja-JP"/>
          </a:p>
        </p:txBody>
      </p:sp>
      <p:pic>
        <p:nvPicPr>
          <p:cNvPr id="3" name="図 2"/>
          <p:cNvPicPr>
            <a:picLocks noChangeAspect="1"/>
          </p:cNvPicPr>
          <p:nvPr/>
        </p:nvPicPr>
        <p:blipFill rotWithShape="1">
          <a:blip r:embed="rId2" cstate="screen">
            <a:extLst>
              <a:ext uri="{28A0092B-C50C-407E-A947-70E740481C1C}">
                <a14:useLocalDpi xmlns:a14="http://schemas.microsoft.com/office/drawing/2010/main"/>
              </a:ext>
            </a:extLst>
          </a:blip>
          <a:srcRect l="9678" t="16655" r="11302" b="16341"/>
          <a:stretch/>
        </p:blipFill>
        <p:spPr>
          <a:xfrm>
            <a:off x="7314" y="0"/>
            <a:ext cx="9112365" cy="6839712"/>
          </a:xfrm>
          <a:prstGeom prst="rect">
            <a:avLst/>
          </a:prstGeom>
        </p:spPr>
      </p:pic>
    </p:spTree>
    <p:extLst>
      <p:ext uri="{BB962C8B-B14F-4D97-AF65-F5344CB8AC3E}">
        <p14:creationId xmlns:p14="http://schemas.microsoft.com/office/powerpoint/2010/main" val="284699721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1"/>
          </p:nvPr>
        </p:nvSpPr>
        <p:spPr/>
        <p:txBody>
          <a:bodyPr/>
          <a:lstStyle>
            <a:lvl1pPr eaLnBrk="0" hangingPunct="0">
              <a:defRPr kumimoji="1">
                <a:solidFill>
                  <a:schemeClr val="tx1"/>
                </a:solidFill>
                <a:latin typeface="ＭＳ Ｐゴシック" panose="020B0600070205080204" pitchFamily="50" charset="-128"/>
                <a:ea typeface="ＭＳ Ｐゴシック" panose="020B0600070205080204" pitchFamily="50" charset="-128"/>
              </a:defRPr>
            </a:lvl1pPr>
            <a:lvl2pPr marL="742950" indent="-285750" eaLnBrk="0" hangingPunct="0">
              <a:defRPr kumimoji="1">
                <a:solidFill>
                  <a:schemeClr val="tx1"/>
                </a:solidFill>
                <a:latin typeface="ＭＳ Ｐゴシック" panose="020B0600070205080204" pitchFamily="50" charset="-128"/>
                <a:ea typeface="ＭＳ Ｐゴシック" panose="020B0600070205080204" pitchFamily="50" charset="-128"/>
              </a:defRPr>
            </a:lvl2pPr>
            <a:lvl3pPr marL="11430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3pPr>
            <a:lvl4pPr marL="16002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4pPr>
            <a:lvl5pPr marL="20574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9pPr>
          </a:lstStyle>
          <a:p>
            <a:pPr eaLnBrk="1" hangingPunct="1"/>
            <a:fld id="{237AB865-5CFA-444E-A8AA-D2CE8FF11961}" type="slidenum">
              <a:rPr kumimoji="0" lang="en-US" altLang="ja-JP">
                <a:latin typeface="Verdana" panose="020B0604030504040204" pitchFamily="34" charset="0"/>
              </a:rPr>
              <a:pPr eaLnBrk="1" hangingPunct="1"/>
              <a:t>31</a:t>
            </a:fld>
            <a:endParaRPr kumimoji="0" lang="en-US" altLang="ja-JP">
              <a:latin typeface="Verdana" panose="020B0604030504040204" pitchFamily="34" charset="0"/>
            </a:endParaRPr>
          </a:p>
        </p:txBody>
      </p:sp>
      <p:sp>
        <p:nvSpPr>
          <p:cNvPr id="5" name="正方形/長方形 4"/>
          <p:cNvSpPr/>
          <p:nvPr/>
        </p:nvSpPr>
        <p:spPr bwMode="auto">
          <a:xfrm>
            <a:off x="407988" y="2462213"/>
            <a:ext cx="8366125" cy="1371600"/>
          </a:xfrm>
          <a:prstGeom prst="rect">
            <a:avLst/>
          </a:prstGeom>
          <a:solidFill>
            <a:schemeClr val="bg1"/>
          </a:solidFill>
          <a:ln w="9525" cap="flat" cmpd="sng" algn="ctr">
            <a:solidFill>
              <a:schemeClr val="bg1">
                <a:lumMod val="75000"/>
              </a:schemeClr>
            </a:solidFill>
            <a:prstDash val="solid"/>
            <a:round/>
            <a:headEnd type="none" w="med" len="med"/>
            <a:tailEnd type="none" w="med" len="med"/>
          </a:ln>
          <a:effectLst>
            <a:outerShdw blurRad="50800" dist="38100" dir="2700000" algn="tl" rotWithShape="0">
              <a:prstClr val="black">
                <a:alpha val="40000"/>
              </a:prstClr>
            </a:outerShdw>
          </a:effectLst>
        </p:spPr>
        <p:txBody>
          <a:bodyPr anchor="ctr"/>
          <a:lstStyle/>
          <a:p>
            <a:pPr algn="ctr">
              <a:buNone/>
              <a:defRPr/>
            </a:pPr>
            <a:r>
              <a:rPr lang="en-US" altLang="ja-JP" sz="3200" dirty="0" smtClean="0">
                <a:solidFill>
                  <a:srgbClr val="C00000"/>
                </a:solidFill>
                <a:latin typeface="+mn-lt"/>
              </a:rPr>
              <a:t>3-2. </a:t>
            </a:r>
            <a:r>
              <a:rPr lang="en-US" altLang="ja-JP" sz="3200" dirty="0">
                <a:solidFill>
                  <a:srgbClr val="C00000"/>
                </a:solidFill>
                <a:latin typeface="+mn-lt"/>
              </a:rPr>
              <a:t>Drivers</a:t>
            </a:r>
            <a:endParaRPr lang="en-US" altLang="ja-JP" sz="3200" dirty="0" smtClean="0">
              <a:latin typeface="+mn-lt"/>
            </a:endParaRPr>
          </a:p>
          <a:p>
            <a:pPr algn="ctr">
              <a:buFont typeface="Wingdings" panose="05000000000000000000" pitchFamily="2" charset="2"/>
              <a:buNone/>
              <a:defRPr/>
            </a:pPr>
            <a:r>
              <a:rPr lang="en-US" altLang="ja-JP" sz="3200" dirty="0" smtClean="0">
                <a:latin typeface="+mn-lt"/>
              </a:rPr>
              <a:t>Social Demand</a:t>
            </a:r>
            <a:endParaRPr lang="ja-JP" altLang="en-US" sz="3200" dirty="0">
              <a:solidFill>
                <a:srgbClr val="C00000"/>
              </a:solidFill>
              <a:latin typeface="+mn-lt"/>
            </a:endParaRPr>
          </a:p>
        </p:txBody>
      </p:sp>
    </p:spTree>
    <p:extLst>
      <p:ext uri="{BB962C8B-B14F-4D97-AF65-F5344CB8AC3E}">
        <p14:creationId xmlns:p14="http://schemas.microsoft.com/office/powerpoint/2010/main" val="293635653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z="4000" dirty="0" smtClean="0"/>
              <a:t>Globalization and Collaboration</a:t>
            </a:r>
            <a:endParaRPr kumimoji="1" lang="ja-JP" altLang="en-US" sz="4000" dirty="0"/>
          </a:p>
        </p:txBody>
      </p:sp>
      <p:sp>
        <p:nvSpPr>
          <p:cNvPr id="4" name="スライド番号プレースホルダー 3"/>
          <p:cNvSpPr>
            <a:spLocks noGrp="1"/>
          </p:cNvSpPr>
          <p:nvPr>
            <p:ph type="sldNum" sz="quarter" idx="11"/>
          </p:nvPr>
        </p:nvSpPr>
        <p:spPr/>
        <p:txBody>
          <a:bodyPr/>
          <a:lstStyle/>
          <a:p>
            <a:fld id="{3784AAC7-284D-4106-85CB-60DDD27EFA7F}" type="slidenum">
              <a:rPr lang="en-US" altLang="ja-JP" smtClean="0"/>
              <a:pPr/>
              <a:t>32</a:t>
            </a:fld>
            <a:endParaRPr lang="en-US" altLang="ja-JP"/>
          </a:p>
        </p:txBody>
      </p:sp>
      <p:sp>
        <p:nvSpPr>
          <p:cNvPr id="6" name="コンテンツ プレースホルダー 3"/>
          <p:cNvSpPr txBox="1">
            <a:spLocks/>
          </p:cNvSpPr>
          <p:nvPr/>
        </p:nvSpPr>
        <p:spPr>
          <a:xfrm>
            <a:off x="77506" y="1638840"/>
            <a:ext cx="4050113" cy="4525963"/>
          </a:xfrm>
          <a:prstGeom prst="rect">
            <a:avLst/>
          </a:prstGeom>
        </p:spPr>
        <p:txBody>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kumimoji="1" sz="36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Font typeface="Wingdings" panose="05000000000000000000" pitchFamily="2" charset="2"/>
              <a:buChar char="n"/>
              <a:defRPr kumimoji="1" sz="3200">
                <a:solidFill>
                  <a:schemeClr val="tx1"/>
                </a:solidFill>
                <a:latin typeface="+mn-lt"/>
                <a:ea typeface="+mn-ea"/>
              </a:defRPr>
            </a:lvl2pPr>
            <a:lvl3pPr marL="1304925" indent="-395288" algn="l" rtl="0" eaLnBrk="0" fontAlgn="base" hangingPunct="0">
              <a:spcBef>
                <a:spcPct val="20000"/>
              </a:spcBef>
              <a:spcAft>
                <a:spcPct val="0"/>
              </a:spcAft>
              <a:buClr>
                <a:schemeClr val="accent2"/>
              </a:buClr>
              <a:buFont typeface="Wingdings" panose="05000000000000000000" pitchFamily="2" charset="2"/>
              <a:buChar char="o"/>
              <a:defRPr kumimoji="1" sz="2800">
                <a:solidFill>
                  <a:schemeClr val="tx1"/>
                </a:solidFill>
                <a:latin typeface="+mn-lt"/>
                <a:ea typeface="+mn-ea"/>
              </a:defRPr>
            </a:lvl3pPr>
            <a:lvl4pPr marL="1693863" indent="-387350" algn="l" rtl="0" eaLnBrk="0" fontAlgn="base" hangingPunct="0">
              <a:spcBef>
                <a:spcPct val="20000"/>
              </a:spcBef>
              <a:spcAft>
                <a:spcPct val="0"/>
              </a:spcAft>
              <a:buClr>
                <a:schemeClr val="accent2"/>
              </a:buClr>
              <a:buFont typeface="Wingdings" panose="05000000000000000000" pitchFamily="2" charset="2"/>
              <a:buChar char="n"/>
              <a:defRPr kumimoji="1" sz="2400">
                <a:solidFill>
                  <a:schemeClr val="tx1"/>
                </a:solidFill>
                <a:latin typeface="+mn-lt"/>
                <a:ea typeface="+mn-ea"/>
              </a:defRPr>
            </a:lvl4pPr>
            <a:lvl5pPr marL="2093913" indent="-398463" algn="l" rtl="0" eaLnBrk="0" fontAlgn="base" hangingPunct="0">
              <a:spcBef>
                <a:spcPct val="25000"/>
              </a:spcBef>
              <a:spcAft>
                <a:spcPct val="0"/>
              </a:spcAft>
              <a:buClr>
                <a:schemeClr val="accent2"/>
              </a:buClr>
              <a:buFont typeface="Wingdings" panose="05000000000000000000" pitchFamily="2" charset="2"/>
              <a:buChar char="§"/>
              <a:defRPr kumimoji="1" sz="2000">
                <a:solidFill>
                  <a:schemeClr val="tx1"/>
                </a:solidFill>
                <a:latin typeface="+mn-lt"/>
                <a:ea typeface="+mn-ea"/>
              </a:defRPr>
            </a:lvl5pPr>
            <a:lvl6pPr marL="2551113" indent="-398463" algn="l" rtl="0" fontAlgn="base">
              <a:spcBef>
                <a:spcPct val="25000"/>
              </a:spcBef>
              <a:spcAft>
                <a:spcPct val="0"/>
              </a:spcAft>
              <a:buClr>
                <a:schemeClr val="accent2"/>
              </a:buClr>
              <a:buFont typeface="Wingdings" pitchFamily="2" charset="2"/>
              <a:buChar char="§"/>
              <a:defRPr kumimoji="1" sz="1400">
                <a:solidFill>
                  <a:schemeClr val="tx1"/>
                </a:solidFill>
                <a:latin typeface="+mn-lt"/>
                <a:ea typeface="+mn-ea"/>
              </a:defRPr>
            </a:lvl6pPr>
            <a:lvl7pPr marL="3008313" indent="-398463" algn="l" rtl="0" fontAlgn="base">
              <a:spcBef>
                <a:spcPct val="25000"/>
              </a:spcBef>
              <a:spcAft>
                <a:spcPct val="0"/>
              </a:spcAft>
              <a:buClr>
                <a:schemeClr val="accent2"/>
              </a:buClr>
              <a:buFont typeface="Wingdings" pitchFamily="2" charset="2"/>
              <a:buChar char="§"/>
              <a:defRPr kumimoji="1" sz="1400">
                <a:solidFill>
                  <a:schemeClr val="tx1"/>
                </a:solidFill>
                <a:latin typeface="+mn-lt"/>
                <a:ea typeface="+mn-ea"/>
              </a:defRPr>
            </a:lvl7pPr>
            <a:lvl8pPr marL="3465513" indent="-398463" algn="l" rtl="0" fontAlgn="base">
              <a:spcBef>
                <a:spcPct val="25000"/>
              </a:spcBef>
              <a:spcAft>
                <a:spcPct val="0"/>
              </a:spcAft>
              <a:buClr>
                <a:schemeClr val="accent2"/>
              </a:buClr>
              <a:buFont typeface="Wingdings" pitchFamily="2" charset="2"/>
              <a:buChar char="§"/>
              <a:defRPr kumimoji="1" sz="1400">
                <a:solidFill>
                  <a:schemeClr val="tx1"/>
                </a:solidFill>
                <a:latin typeface="+mn-lt"/>
                <a:ea typeface="+mn-ea"/>
              </a:defRPr>
            </a:lvl8pPr>
            <a:lvl9pPr marL="3922713" indent="-398463" algn="l" rtl="0" fontAlgn="base">
              <a:spcBef>
                <a:spcPct val="25000"/>
              </a:spcBef>
              <a:spcAft>
                <a:spcPct val="0"/>
              </a:spcAft>
              <a:buClr>
                <a:schemeClr val="accent2"/>
              </a:buClr>
              <a:buFont typeface="Wingdings" pitchFamily="2" charset="2"/>
              <a:buChar char="§"/>
              <a:defRPr kumimoji="1" sz="1400">
                <a:solidFill>
                  <a:schemeClr val="tx1"/>
                </a:solidFill>
                <a:latin typeface="+mn-lt"/>
                <a:ea typeface="+mn-ea"/>
              </a:defRPr>
            </a:lvl9pPr>
          </a:lstStyle>
          <a:p>
            <a:r>
              <a:rPr lang="en-US" altLang="ja-JP" sz="2600" kern="0" dirty="0" smtClean="0">
                <a:solidFill>
                  <a:srgbClr val="C00000"/>
                </a:solidFill>
              </a:rPr>
              <a:t>More and more researchers working on international collaboration projects</a:t>
            </a:r>
          </a:p>
          <a:p>
            <a:pPr lvl="1">
              <a:spcBef>
                <a:spcPts val="600"/>
              </a:spcBef>
            </a:pPr>
            <a:r>
              <a:rPr lang="en-US" altLang="ja-JP" sz="2400" kern="0" dirty="0" smtClean="0">
                <a:solidFill>
                  <a:srgbClr val="336699"/>
                </a:solidFill>
              </a:rPr>
              <a:t>Need for sharing and storing information</a:t>
            </a:r>
          </a:p>
          <a:p>
            <a:pPr lvl="1"/>
            <a:r>
              <a:rPr lang="en-US" altLang="ja-JP" sz="2400" kern="0" dirty="0" smtClean="0">
                <a:solidFill>
                  <a:srgbClr val="336699"/>
                </a:solidFill>
              </a:rPr>
              <a:t>Need for online collaboration platform</a:t>
            </a:r>
            <a:endParaRPr lang="ja-JP" altLang="en-US" sz="2400" kern="0" dirty="0">
              <a:solidFill>
                <a:srgbClr val="336699"/>
              </a:solidFill>
            </a:endParaRPr>
          </a:p>
        </p:txBody>
      </p:sp>
      <p:pic>
        <p:nvPicPr>
          <p:cNvPr id="3078" name="Picture 6" descr="https://cdn.cos.io/media/images/research_lifecycle.original.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014261" y="1755671"/>
            <a:ext cx="5129739" cy="4409132"/>
          </a:xfrm>
          <a:prstGeom prst="rect">
            <a:avLst/>
          </a:prstGeom>
          <a:noFill/>
          <a:extLst>
            <a:ext uri="{909E8E84-426E-40DD-AFC4-6F175D3DCCD1}">
              <a14:hiddenFill xmlns:a14="http://schemas.microsoft.com/office/drawing/2010/main">
                <a:solidFill>
                  <a:srgbClr val="FFFFFF"/>
                </a:solidFill>
              </a14:hiddenFill>
            </a:ext>
          </a:extLst>
        </p:spPr>
      </p:pic>
      <p:sp>
        <p:nvSpPr>
          <p:cNvPr id="11" name="テキスト ボックス 10"/>
          <p:cNvSpPr txBox="1"/>
          <p:nvPr/>
        </p:nvSpPr>
        <p:spPr>
          <a:xfrm>
            <a:off x="85154" y="6449152"/>
            <a:ext cx="3637534" cy="400110"/>
          </a:xfrm>
          <a:prstGeom prst="rect">
            <a:avLst/>
          </a:prstGeom>
          <a:noFill/>
        </p:spPr>
        <p:txBody>
          <a:bodyPr wrap="none">
            <a:spAutoFit/>
          </a:bodyPr>
          <a:lstStyle/>
          <a:p>
            <a:pPr>
              <a:spcBef>
                <a:spcPts val="0"/>
              </a:spcBef>
              <a:buNone/>
              <a:defRPr/>
            </a:pPr>
            <a:r>
              <a:rPr lang="en-US" altLang="ja-JP" sz="1000" dirty="0" smtClean="0">
                <a:solidFill>
                  <a:schemeClr val="bg1">
                    <a:lumMod val="50000"/>
                  </a:schemeClr>
                </a:solidFill>
                <a:latin typeface="ＭＳ Ｐゴシック" charset="-128"/>
                <a:ea typeface="ＭＳ Ｐゴシック" charset="-128"/>
              </a:rPr>
              <a:t>Source: Open Science Framework</a:t>
            </a:r>
          </a:p>
          <a:p>
            <a:pPr>
              <a:spcBef>
                <a:spcPts val="0"/>
              </a:spcBef>
              <a:buNone/>
              <a:defRPr/>
            </a:pPr>
            <a:r>
              <a:rPr lang="en-US" altLang="ja-JP" sz="1000" dirty="0">
                <a:solidFill>
                  <a:schemeClr val="bg1">
                    <a:lumMod val="50000"/>
                  </a:schemeClr>
                </a:solidFill>
                <a:latin typeface="ＭＳ Ｐゴシック" charset="-128"/>
                <a:ea typeface="ＭＳ Ｐゴシック" charset="-128"/>
              </a:rPr>
              <a:t>            https://cos.io/our-products/open-science-framework/</a:t>
            </a:r>
            <a:endParaRPr lang="ja-JP" altLang="en-US" sz="1000" dirty="0">
              <a:solidFill>
                <a:schemeClr val="bg1">
                  <a:lumMod val="50000"/>
                </a:schemeClr>
              </a:solidFill>
              <a:latin typeface="ＭＳ Ｐゴシック" charset="-128"/>
              <a:ea typeface="ＭＳ Ｐゴシック" charset="-128"/>
            </a:endParaRPr>
          </a:p>
        </p:txBody>
      </p:sp>
    </p:spTree>
    <p:extLst>
      <p:ext uri="{BB962C8B-B14F-4D97-AF65-F5344CB8AC3E}">
        <p14:creationId xmlns:p14="http://schemas.microsoft.com/office/powerpoint/2010/main" val="369574043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lobal Challenge」の画像検索結果"/>
          <p:cNvPicPr>
            <a:picLocks noChangeAspect="1" noChangeArrowheads="1"/>
          </p:cNvPicPr>
          <p:nvPr/>
        </p:nvPicPr>
        <p:blipFill>
          <a:blip r:embed="rId2" cstate="screen">
            <a:clrChange>
              <a:clrFrom>
                <a:srgbClr val="FFFFFF"/>
              </a:clrFrom>
              <a:clrTo>
                <a:srgbClr val="FFFFFF">
                  <a:alpha val="0"/>
                </a:srgbClr>
              </a:clrTo>
            </a:clrChange>
            <a:lum bright="70000" contrast="-70000"/>
            <a:extLst>
              <a:ext uri="{28A0092B-C50C-407E-A947-70E740481C1C}">
                <a14:useLocalDpi xmlns:a14="http://schemas.microsoft.com/office/drawing/2010/main"/>
              </a:ext>
            </a:extLst>
          </a:blip>
          <a:srcRect/>
          <a:stretch>
            <a:fillRect/>
          </a:stretch>
        </p:blipFill>
        <p:spPr bwMode="auto">
          <a:xfrm>
            <a:off x="4802736" y="1615155"/>
            <a:ext cx="4409170" cy="4686946"/>
          </a:xfrm>
          <a:prstGeom prst="rect">
            <a:avLst/>
          </a:prstGeom>
          <a:noFill/>
          <a:extLst>
            <a:ext uri="{909E8E84-426E-40DD-AFC4-6F175D3DCCD1}">
              <a14:hiddenFill xmlns:a14="http://schemas.microsoft.com/office/drawing/2010/main">
                <a:solidFill>
                  <a:srgbClr val="FFFFFF"/>
                </a:solidFill>
              </a14:hiddenFill>
            </a:ext>
          </a:extLst>
        </p:spPr>
      </p:pic>
      <p:sp>
        <p:nvSpPr>
          <p:cNvPr id="3" name="タイトル 2"/>
          <p:cNvSpPr>
            <a:spLocks noGrp="1"/>
          </p:cNvSpPr>
          <p:nvPr>
            <p:ph type="title"/>
          </p:nvPr>
        </p:nvSpPr>
        <p:spPr/>
        <p:txBody>
          <a:bodyPr/>
          <a:lstStyle/>
          <a:p>
            <a:r>
              <a:rPr kumimoji="1" lang="en-US" altLang="ja-JP" sz="3600" dirty="0" smtClean="0"/>
              <a:t>Global Challenge </a:t>
            </a:r>
            <a:r>
              <a:rPr lang="en-US" altLang="ja-JP" sz="3600" dirty="0" smtClean="0"/>
              <a:t>and Innovations</a:t>
            </a:r>
            <a:endParaRPr kumimoji="1" lang="ja-JP" altLang="en-US" sz="3600" dirty="0"/>
          </a:p>
        </p:txBody>
      </p:sp>
      <p:sp>
        <p:nvSpPr>
          <p:cNvPr id="4" name="コンテンツ プレースホルダー 3"/>
          <p:cNvSpPr>
            <a:spLocks noGrp="1"/>
          </p:cNvSpPr>
          <p:nvPr>
            <p:ph idx="1"/>
          </p:nvPr>
        </p:nvSpPr>
        <p:spPr>
          <a:xfrm>
            <a:off x="457199" y="1638840"/>
            <a:ext cx="8541521" cy="4525963"/>
          </a:xfrm>
        </p:spPr>
        <p:txBody>
          <a:bodyPr/>
          <a:lstStyle/>
          <a:p>
            <a:r>
              <a:rPr lang="en-US" altLang="ja-JP" sz="3200" dirty="0" smtClean="0"/>
              <a:t>Global challenges and innovations requiring:</a:t>
            </a:r>
          </a:p>
          <a:p>
            <a:pPr lvl="1"/>
            <a:r>
              <a:rPr lang="en-US" altLang="ja-JP" sz="2800" dirty="0" smtClean="0">
                <a:solidFill>
                  <a:srgbClr val="336699"/>
                </a:solidFill>
              </a:rPr>
              <a:t>Combining data from various discipline</a:t>
            </a:r>
            <a:endParaRPr kumimoji="1" lang="en-US" altLang="ja-JP" sz="2800" dirty="0" smtClean="0">
              <a:solidFill>
                <a:srgbClr val="336699"/>
              </a:solidFill>
            </a:endParaRPr>
          </a:p>
          <a:p>
            <a:pPr lvl="1"/>
            <a:r>
              <a:rPr lang="en-US" altLang="ja-JP" sz="2800" dirty="0" smtClean="0">
                <a:solidFill>
                  <a:srgbClr val="336699"/>
                </a:solidFill>
              </a:rPr>
              <a:t>Multi-disciplinary collaboration</a:t>
            </a:r>
          </a:p>
          <a:p>
            <a:pPr>
              <a:spcBef>
                <a:spcPts val="1800"/>
              </a:spcBef>
            </a:pPr>
            <a:r>
              <a:rPr kumimoji="1" lang="en-US" altLang="ja-JP" sz="3200" dirty="0" smtClean="0"/>
              <a:t>Data sharing could:</a:t>
            </a:r>
          </a:p>
          <a:p>
            <a:pPr lvl="1"/>
            <a:r>
              <a:rPr lang="en-US" altLang="ja-JP" sz="2800" dirty="0" smtClean="0"/>
              <a:t>Enable data combination from various discipline</a:t>
            </a:r>
          </a:p>
          <a:p>
            <a:pPr lvl="1"/>
            <a:r>
              <a:rPr kumimoji="1" lang="en-US" altLang="ja-JP" sz="2800" dirty="0" smtClean="0"/>
              <a:t>Enable research data to be </a:t>
            </a:r>
            <a:r>
              <a:rPr kumimoji="1" lang="en-US" altLang="ja-JP" sz="2800" dirty="0" smtClean="0">
                <a:solidFill>
                  <a:srgbClr val="336699"/>
                </a:solidFill>
              </a:rPr>
              <a:t>used for industrial purposes and problem solving</a:t>
            </a:r>
            <a:endParaRPr kumimoji="1" lang="ja-JP" altLang="en-US" sz="2800" dirty="0">
              <a:solidFill>
                <a:srgbClr val="336699"/>
              </a:solidFill>
            </a:endParaRPr>
          </a:p>
        </p:txBody>
      </p:sp>
      <p:sp>
        <p:nvSpPr>
          <p:cNvPr id="2" name="スライド番号プレースホルダー 1"/>
          <p:cNvSpPr>
            <a:spLocks noGrp="1"/>
          </p:cNvSpPr>
          <p:nvPr>
            <p:ph type="sldNum" sz="quarter" idx="11"/>
          </p:nvPr>
        </p:nvSpPr>
        <p:spPr/>
        <p:txBody>
          <a:bodyPr/>
          <a:lstStyle/>
          <a:p>
            <a:fld id="{38E7A1E2-181F-4C6A-AD2F-4F946324B6FA}" type="slidenum">
              <a:rPr lang="en-US" altLang="ja-JP" smtClean="0"/>
              <a:pPr/>
              <a:t>33</a:t>
            </a:fld>
            <a:endParaRPr lang="en-US" altLang="ja-JP"/>
          </a:p>
        </p:txBody>
      </p:sp>
    </p:spTree>
    <p:extLst>
      <p:ext uri="{BB962C8B-B14F-4D97-AF65-F5344CB8AC3E}">
        <p14:creationId xmlns:p14="http://schemas.microsoft.com/office/powerpoint/2010/main" val="18804944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kumimoji="1" lang="en-US" altLang="ja-JP" sz="4000" dirty="0" smtClean="0"/>
              <a:t>Michael Nielsen</a:t>
            </a:r>
            <a:br>
              <a:rPr kumimoji="1" lang="en-US" altLang="ja-JP" sz="4000" dirty="0" smtClean="0"/>
            </a:br>
            <a:r>
              <a:rPr lang="en-US" altLang="ja-JP" sz="4000" dirty="0" smtClean="0"/>
              <a:t>Reinventing Discovery</a:t>
            </a:r>
            <a:endParaRPr kumimoji="1" lang="ja-JP" altLang="en-US" sz="4000" dirty="0"/>
          </a:p>
        </p:txBody>
      </p:sp>
      <p:sp>
        <p:nvSpPr>
          <p:cNvPr id="4" name="コンテンツ プレースホルダー 3"/>
          <p:cNvSpPr>
            <a:spLocks noGrp="1"/>
          </p:cNvSpPr>
          <p:nvPr>
            <p:ph idx="1"/>
          </p:nvPr>
        </p:nvSpPr>
        <p:spPr>
          <a:xfrm>
            <a:off x="457200" y="1707208"/>
            <a:ext cx="5153558" cy="4525963"/>
          </a:xfrm>
        </p:spPr>
        <p:txBody>
          <a:bodyPr/>
          <a:lstStyle/>
          <a:p>
            <a:r>
              <a:rPr lang="en-US" altLang="ja-JP" sz="2400" dirty="0" smtClean="0"/>
              <a:t>SPARC honors Michael Nielsen as </a:t>
            </a:r>
            <a:r>
              <a:rPr lang="en-US" altLang="ja-JP" sz="2400" dirty="0" smtClean="0">
                <a:solidFill>
                  <a:srgbClr val="C00000"/>
                </a:solidFill>
              </a:rPr>
              <a:t>innovator for bringing Open Science into the mainstream </a:t>
            </a:r>
            <a:r>
              <a:rPr lang="en-US" altLang="ja-JP" sz="2400" dirty="0" smtClean="0"/>
              <a:t>(2012)</a:t>
            </a:r>
          </a:p>
          <a:p>
            <a:r>
              <a:rPr lang="en-US" altLang="ja-JP" sz="2400" dirty="0"/>
              <a:t>Reinventing Discovery tells the exciting story of an unprecedented </a:t>
            </a:r>
            <a:r>
              <a:rPr lang="en-US" altLang="ja-JP" sz="2400" dirty="0">
                <a:solidFill>
                  <a:srgbClr val="C00000"/>
                </a:solidFill>
              </a:rPr>
              <a:t>new era of networked science</a:t>
            </a:r>
            <a:r>
              <a:rPr lang="en-US" altLang="ja-JP" sz="2400" dirty="0" smtClean="0"/>
              <a:t>.</a:t>
            </a:r>
          </a:p>
          <a:p>
            <a:r>
              <a:rPr kumimoji="1" lang="en-US" altLang="ja-JP" sz="2400" dirty="0" smtClean="0"/>
              <a:t>It demonstrated various cases with strong emphasis on </a:t>
            </a:r>
            <a:r>
              <a:rPr kumimoji="1" lang="en-US" altLang="ja-JP" sz="2400" dirty="0" smtClean="0">
                <a:solidFill>
                  <a:srgbClr val="C00000"/>
                </a:solidFill>
              </a:rPr>
              <a:t>citizen science</a:t>
            </a:r>
            <a:r>
              <a:rPr kumimoji="1" lang="en-US" altLang="ja-JP" sz="2400" dirty="0" smtClean="0"/>
              <a:t>.</a:t>
            </a:r>
            <a:endParaRPr kumimoji="1" lang="ja-JP" altLang="en-US" sz="2400" dirty="0"/>
          </a:p>
        </p:txBody>
      </p:sp>
      <p:sp>
        <p:nvSpPr>
          <p:cNvPr id="2" name="スライド番号プレースホルダー 1"/>
          <p:cNvSpPr>
            <a:spLocks noGrp="1"/>
          </p:cNvSpPr>
          <p:nvPr>
            <p:ph type="sldNum" sz="quarter" idx="11"/>
          </p:nvPr>
        </p:nvSpPr>
        <p:spPr/>
        <p:txBody>
          <a:bodyPr/>
          <a:lstStyle/>
          <a:p>
            <a:fld id="{38E7A1E2-181F-4C6A-AD2F-4F946324B6FA}" type="slidenum">
              <a:rPr lang="en-US" altLang="ja-JP" smtClean="0"/>
              <a:pPr/>
              <a:t>34</a:t>
            </a:fld>
            <a:endParaRPr lang="en-US" altLang="ja-JP"/>
          </a:p>
        </p:txBody>
      </p:sp>
      <p:pic>
        <p:nvPicPr>
          <p:cNvPr id="91138" name="Picture 2" descr="[Nielsen, Michael]のReinventing Discovery: The New Era of Networked Science"/>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744002" y="1627188"/>
            <a:ext cx="3049161" cy="4605983"/>
          </a:xfrm>
          <a:prstGeom prst="rect">
            <a:avLst/>
          </a:prstGeom>
          <a:noFill/>
          <a:extLst>
            <a:ext uri="{909E8E84-426E-40DD-AFC4-6F175D3DCCD1}">
              <a14:hiddenFill xmlns:a14="http://schemas.microsoft.com/office/drawing/2010/main">
                <a:solidFill>
                  <a:srgbClr val="FFFFFF"/>
                </a:solidFill>
              </a14:hiddenFill>
            </a:ext>
          </a:extLst>
        </p:spPr>
      </p:pic>
      <p:sp>
        <p:nvSpPr>
          <p:cNvPr id="6" name="テキスト ボックス 5"/>
          <p:cNvSpPr txBox="1"/>
          <p:nvPr/>
        </p:nvSpPr>
        <p:spPr>
          <a:xfrm>
            <a:off x="85154" y="6449152"/>
            <a:ext cx="5735866" cy="400110"/>
          </a:xfrm>
          <a:prstGeom prst="rect">
            <a:avLst/>
          </a:prstGeom>
          <a:noFill/>
        </p:spPr>
        <p:txBody>
          <a:bodyPr wrap="none">
            <a:spAutoFit/>
          </a:bodyPr>
          <a:lstStyle/>
          <a:p>
            <a:pPr>
              <a:spcBef>
                <a:spcPts val="0"/>
              </a:spcBef>
              <a:buNone/>
              <a:defRPr/>
            </a:pPr>
            <a:r>
              <a:rPr lang="de-DE" altLang="ja-JP" sz="1000" dirty="0" smtClean="0">
                <a:solidFill>
                  <a:schemeClr val="bg1">
                    <a:lumMod val="50000"/>
                  </a:schemeClr>
                </a:solidFill>
                <a:latin typeface="ＭＳ Ｐゴシック" charset="-128"/>
                <a:ea typeface="ＭＳ Ｐゴシック" charset="-128"/>
              </a:rPr>
              <a:t>https://www.amazon.co.jp/Reinventing-Discovery-New-Networked-Science-ebook/dp/B005OQGZ54</a:t>
            </a:r>
          </a:p>
          <a:p>
            <a:pPr>
              <a:spcBef>
                <a:spcPts val="0"/>
              </a:spcBef>
              <a:buNone/>
              <a:defRPr/>
            </a:pPr>
            <a:r>
              <a:rPr lang="en-US" altLang="ja-JP" sz="1000" dirty="0">
                <a:solidFill>
                  <a:schemeClr val="bg1">
                    <a:lumMod val="50000"/>
                  </a:schemeClr>
                </a:solidFill>
                <a:latin typeface="ＭＳ Ｐゴシック" charset="-128"/>
                <a:ea typeface="ＭＳ Ｐゴシック" charset="-128"/>
              </a:rPr>
              <a:t>http://sparc.arl.org/news/sparc-honors-michael-nielsen-innovator-bringing-open-science-mainstream</a:t>
            </a:r>
            <a:endParaRPr lang="ja-JP" altLang="en-US" sz="1000" dirty="0">
              <a:solidFill>
                <a:schemeClr val="bg1">
                  <a:lumMod val="50000"/>
                </a:schemeClr>
              </a:solidFill>
              <a:latin typeface="ＭＳ Ｐゴシック" charset="-128"/>
              <a:ea typeface="ＭＳ Ｐゴシック" charset="-128"/>
            </a:endParaRPr>
          </a:p>
        </p:txBody>
      </p:sp>
    </p:spTree>
    <p:extLst>
      <p:ext uri="{BB962C8B-B14F-4D97-AF65-F5344CB8AC3E}">
        <p14:creationId xmlns:p14="http://schemas.microsoft.com/office/powerpoint/2010/main" val="332159738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Citizen Science…examples</a:t>
            </a:r>
            <a:endParaRPr kumimoji="1" lang="ja-JP" altLang="en-US" dirty="0"/>
          </a:p>
        </p:txBody>
      </p:sp>
      <p:sp>
        <p:nvSpPr>
          <p:cNvPr id="3" name="コンテンツ プレースホルダー 2"/>
          <p:cNvSpPr>
            <a:spLocks noGrp="1"/>
          </p:cNvSpPr>
          <p:nvPr>
            <p:ph idx="1"/>
          </p:nvPr>
        </p:nvSpPr>
        <p:spPr/>
        <p:txBody>
          <a:bodyPr/>
          <a:lstStyle/>
          <a:p>
            <a:r>
              <a:rPr kumimoji="1" lang="en-US" altLang="ja-JP" sz="3200" dirty="0" smtClean="0">
                <a:solidFill>
                  <a:srgbClr val="336699"/>
                </a:solidFill>
              </a:rPr>
              <a:t>Galaxy Zoo</a:t>
            </a:r>
          </a:p>
          <a:p>
            <a:pPr lvl="1">
              <a:buFont typeface="Wingdings" panose="05000000000000000000" pitchFamily="2" charset="2"/>
              <a:buChar char="Ø"/>
            </a:pPr>
            <a:r>
              <a:rPr kumimoji="1" lang="en-US" altLang="ja-JP" sz="2800" dirty="0" smtClean="0"/>
              <a:t>Crowdsourced astronomy project where people classify galaxies</a:t>
            </a:r>
          </a:p>
          <a:p>
            <a:pPr>
              <a:spcBef>
                <a:spcPts val="1800"/>
              </a:spcBef>
            </a:pPr>
            <a:r>
              <a:rPr lang="en-US" altLang="ja-JP" sz="3200" dirty="0" err="1">
                <a:solidFill>
                  <a:srgbClr val="336699"/>
                </a:solidFill>
              </a:rPr>
              <a:t>Foldit</a:t>
            </a:r>
            <a:endParaRPr lang="en-US" altLang="ja-JP" sz="3200" dirty="0">
              <a:solidFill>
                <a:srgbClr val="336699"/>
              </a:solidFill>
            </a:endParaRPr>
          </a:p>
          <a:p>
            <a:pPr lvl="1">
              <a:buFont typeface="Wingdings" panose="05000000000000000000" pitchFamily="2" charset="2"/>
              <a:buChar char="Ø"/>
            </a:pPr>
            <a:r>
              <a:rPr lang="en-US" altLang="ja-JP" sz="2800" dirty="0" smtClean="0"/>
              <a:t>Online puzzle video game about protein folding</a:t>
            </a:r>
            <a:endParaRPr lang="en-US" altLang="ja-JP" sz="2800" dirty="0"/>
          </a:p>
          <a:p>
            <a:pPr>
              <a:spcBef>
                <a:spcPts val="1800"/>
              </a:spcBef>
            </a:pPr>
            <a:r>
              <a:rPr lang="en-US" altLang="ja-JP" sz="3200" dirty="0" err="1" smtClean="0">
                <a:solidFill>
                  <a:srgbClr val="336699"/>
                </a:solidFill>
              </a:rPr>
              <a:t>eBird</a:t>
            </a:r>
            <a:endParaRPr lang="en-US" altLang="ja-JP" sz="3200" dirty="0">
              <a:solidFill>
                <a:srgbClr val="336699"/>
              </a:solidFill>
            </a:endParaRPr>
          </a:p>
          <a:p>
            <a:pPr lvl="1">
              <a:buFont typeface="Wingdings" panose="05000000000000000000" pitchFamily="2" charset="2"/>
              <a:buChar char="Ø"/>
            </a:pPr>
            <a:r>
              <a:rPr lang="en-US" altLang="ja-JP" sz="2800" dirty="0"/>
              <a:t>Online </a:t>
            </a:r>
            <a:r>
              <a:rPr lang="en-US" altLang="ja-JP" sz="2800" dirty="0" smtClean="0"/>
              <a:t>database of bird observations</a:t>
            </a:r>
            <a:endParaRPr lang="en-US" altLang="ja-JP" sz="2800" dirty="0"/>
          </a:p>
          <a:p>
            <a:endParaRPr lang="en-US" altLang="ja-JP" sz="3200" dirty="0">
              <a:solidFill>
                <a:srgbClr val="336699"/>
              </a:solidFill>
            </a:endParaRPr>
          </a:p>
          <a:p>
            <a:endParaRPr kumimoji="1" lang="en-US" altLang="ja-JP" sz="3200" dirty="0" smtClean="0"/>
          </a:p>
          <a:p>
            <a:endParaRPr kumimoji="1" lang="ja-JP" altLang="en-US" sz="3200" dirty="0"/>
          </a:p>
        </p:txBody>
      </p:sp>
      <p:sp>
        <p:nvSpPr>
          <p:cNvPr id="4" name="スライド番号プレースホルダー 3"/>
          <p:cNvSpPr>
            <a:spLocks noGrp="1"/>
          </p:cNvSpPr>
          <p:nvPr>
            <p:ph type="sldNum" sz="quarter" idx="11"/>
          </p:nvPr>
        </p:nvSpPr>
        <p:spPr/>
        <p:txBody>
          <a:bodyPr/>
          <a:lstStyle/>
          <a:p>
            <a:fld id="{3784AAC7-284D-4106-85CB-60DDD27EFA7F}" type="slidenum">
              <a:rPr lang="en-US" altLang="ja-JP" smtClean="0"/>
              <a:pPr/>
              <a:t>35</a:t>
            </a:fld>
            <a:endParaRPr lang="en-US" altLang="ja-JP"/>
          </a:p>
        </p:txBody>
      </p:sp>
      <p:pic>
        <p:nvPicPr>
          <p:cNvPr id="1026" name="Picture 2" descr="https://www.galaxyzoo.org/images/zoo-icon.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847358" y="1856468"/>
            <a:ext cx="476814" cy="47681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oldit icon.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317661" y="3360589"/>
            <a:ext cx="609600" cy="6096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Logo ebird.pn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180928" y="4885117"/>
            <a:ext cx="1357031" cy="868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439721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z="3600" dirty="0" smtClean="0">
                <a:solidFill>
                  <a:srgbClr val="C00000"/>
                </a:solidFill>
              </a:rPr>
              <a:t>The shrinking gap between</a:t>
            </a:r>
            <a:br>
              <a:rPr lang="en-US" altLang="ja-JP" sz="3600" dirty="0" smtClean="0">
                <a:solidFill>
                  <a:srgbClr val="C00000"/>
                </a:solidFill>
              </a:rPr>
            </a:br>
            <a:r>
              <a:rPr lang="en-US" altLang="ja-JP" sz="3600" dirty="0" smtClean="0">
                <a:solidFill>
                  <a:srgbClr val="C00000"/>
                </a:solidFill>
              </a:rPr>
              <a:t>society and the academia</a:t>
            </a:r>
            <a:endParaRPr kumimoji="1" lang="ja-JP" altLang="en-US" sz="3600" dirty="0">
              <a:solidFill>
                <a:srgbClr val="C00000"/>
              </a:solidFill>
            </a:endParaRPr>
          </a:p>
        </p:txBody>
      </p:sp>
      <p:sp>
        <p:nvSpPr>
          <p:cNvPr id="3" name="コンテンツ プレースホルダー 2"/>
          <p:cNvSpPr>
            <a:spLocks noGrp="1"/>
          </p:cNvSpPr>
          <p:nvPr>
            <p:ph idx="1"/>
          </p:nvPr>
        </p:nvSpPr>
        <p:spPr>
          <a:xfrm>
            <a:off x="4420533" y="1606228"/>
            <a:ext cx="4549561" cy="4525963"/>
          </a:xfrm>
        </p:spPr>
        <p:txBody>
          <a:bodyPr/>
          <a:lstStyle/>
          <a:p>
            <a:pPr marL="358775" indent="-358775">
              <a:spcBef>
                <a:spcPts val="1200"/>
              </a:spcBef>
            </a:pPr>
            <a:r>
              <a:rPr kumimoji="1" lang="en-US" altLang="ja-JP" sz="2400" dirty="0" smtClean="0">
                <a:solidFill>
                  <a:srgbClr val="C00000"/>
                </a:solidFill>
              </a:rPr>
              <a:t>Tertiary education attainment rate is rising</a:t>
            </a:r>
            <a:r>
              <a:rPr kumimoji="1" lang="en-US" altLang="ja-JP" sz="2400" dirty="0" smtClean="0"/>
              <a:t>, especially for younger generation.</a:t>
            </a:r>
          </a:p>
          <a:p>
            <a:pPr marL="358775" indent="-358775">
              <a:spcBef>
                <a:spcPts val="1200"/>
              </a:spcBef>
            </a:pPr>
            <a:r>
              <a:rPr lang="en-US" altLang="ja-JP" sz="2400" dirty="0" smtClean="0"/>
              <a:t>Thus, </a:t>
            </a:r>
            <a:r>
              <a:rPr lang="en-US" altLang="ja-JP" sz="2400" dirty="0" smtClean="0">
                <a:solidFill>
                  <a:srgbClr val="336699"/>
                </a:solidFill>
              </a:rPr>
              <a:t>citizens literacy and analytical skills are getting comparable to the academia</a:t>
            </a:r>
            <a:r>
              <a:rPr lang="en-US" altLang="ja-JP" sz="2400" dirty="0" smtClean="0"/>
              <a:t>.</a:t>
            </a:r>
          </a:p>
          <a:p>
            <a:pPr marL="358775" indent="-358775">
              <a:spcBef>
                <a:spcPts val="1200"/>
              </a:spcBef>
            </a:pPr>
            <a:r>
              <a:rPr kumimoji="1" lang="en-US" altLang="ja-JP" sz="2400" dirty="0" smtClean="0"/>
              <a:t>This results in </a:t>
            </a:r>
            <a:r>
              <a:rPr kumimoji="1" lang="en-US" altLang="ja-JP" sz="2400" dirty="0" smtClean="0">
                <a:solidFill>
                  <a:srgbClr val="C00000"/>
                </a:solidFill>
              </a:rPr>
              <a:t>stronger demand for accountability and societal problem-solving.</a:t>
            </a:r>
            <a:endParaRPr kumimoji="1" lang="ja-JP" altLang="en-US" sz="2400" dirty="0">
              <a:solidFill>
                <a:srgbClr val="C00000"/>
              </a:solidFill>
            </a:endParaRPr>
          </a:p>
        </p:txBody>
      </p:sp>
      <p:sp>
        <p:nvSpPr>
          <p:cNvPr id="4" name="スライド番号プレースホルダー 3"/>
          <p:cNvSpPr>
            <a:spLocks noGrp="1"/>
          </p:cNvSpPr>
          <p:nvPr>
            <p:ph type="sldNum" sz="quarter" idx="11"/>
          </p:nvPr>
        </p:nvSpPr>
        <p:spPr/>
        <p:txBody>
          <a:bodyPr/>
          <a:lstStyle/>
          <a:p>
            <a:fld id="{3784AAC7-284D-4106-85CB-60DDD27EFA7F}" type="slidenum">
              <a:rPr lang="en-US" altLang="ja-JP" smtClean="0"/>
              <a:pPr/>
              <a:t>36</a:t>
            </a:fld>
            <a:endParaRPr lang="en-US" altLang="ja-JP"/>
          </a:p>
        </p:txBody>
      </p:sp>
      <p:pic>
        <p:nvPicPr>
          <p:cNvPr id="5" name="図 4"/>
          <p:cNvPicPr>
            <a:picLocks noChangeAspect="1"/>
          </p:cNvPicPr>
          <p:nvPr/>
        </p:nvPicPr>
        <p:blipFill>
          <a:blip r:embed="rId2"/>
          <a:stretch>
            <a:fillRect/>
          </a:stretch>
        </p:blipFill>
        <p:spPr>
          <a:xfrm>
            <a:off x="84148" y="1707208"/>
            <a:ext cx="4258921" cy="3993992"/>
          </a:xfrm>
          <a:prstGeom prst="rect">
            <a:avLst/>
          </a:prstGeom>
        </p:spPr>
      </p:pic>
    </p:spTree>
    <p:extLst>
      <p:ext uri="{BB962C8B-B14F-4D97-AF65-F5344CB8AC3E}">
        <p14:creationId xmlns:p14="http://schemas.microsoft.com/office/powerpoint/2010/main" val="309339901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1"/>
          </p:nvPr>
        </p:nvSpPr>
        <p:spPr/>
        <p:txBody>
          <a:bodyPr/>
          <a:lstStyle>
            <a:lvl1pPr eaLnBrk="0" hangingPunct="0">
              <a:defRPr kumimoji="1">
                <a:solidFill>
                  <a:schemeClr val="tx1"/>
                </a:solidFill>
                <a:latin typeface="ＭＳ Ｐゴシック" panose="020B0600070205080204" pitchFamily="50" charset="-128"/>
                <a:ea typeface="ＭＳ Ｐゴシック" panose="020B0600070205080204" pitchFamily="50" charset="-128"/>
              </a:defRPr>
            </a:lvl1pPr>
            <a:lvl2pPr marL="742950" indent="-285750" eaLnBrk="0" hangingPunct="0">
              <a:defRPr kumimoji="1">
                <a:solidFill>
                  <a:schemeClr val="tx1"/>
                </a:solidFill>
                <a:latin typeface="ＭＳ Ｐゴシック" panose="020B0600070205080204" pitchFamily="50" charset="-128"/>
                <a:ea typeface="ＭＳ Ｐゴシック" panose="020B0600070205080204" pitchFamily="50" charset="-128"/>
              </a:defRPr>
            </a:lvl2pPr>
            <a:lvl3pPr marL="11430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3pPr>
            <a:lvl4pPr marL="16002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4pPr>
            <a:lvl5pPr marL="20574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9pPr>
          </a:lstStyle>
          <a:p>
            <a:pPr eaLnBrk="1" hangingPunct="1"/>
            <a:fld id="{237AB865-5CFA-444E-A8AA-D2CE8FF11961}" type="slidenum">
              <a:rPr kumimoji="0" lang="en-US" altLang="ja-JP">
                <a:latin typeface="Verdana" panose="020B0604030504040204" pitchFamily="34" charset="0"/>
              </a:rPr>
              <a:pPr eaLnBrk="1" hangingPunct="1"/>
              <a:t>37</a:t>
            </a:fld>
            <a:endParaRPr kumimoji="0" lang="en-US" altLang="ja-JP">
              <a:latin typeface="Verdana" panose="020B0604030504040204" pitchFamily="34" charset="0"/>
            </a:endParaRPr>
          </a:p>
        </p:txBody>
      </p:sp>
      <p:sp>
        <p:nvSpPr>
          <p:cNvPr id="5" name="正方形/長方形 4"/>
          <p:cNvSpPr/>
          <p:nvPr/>
        </p:nvSpPr>
        <p:spPr bwMode="auto">
          <a:xfrm>
            <a:off x="407988" y="2462213"/>
            <a:ext cx="8366125" cy="1371600"/>
          </a:xfrm>
          <a:prstGeom prst="rect">
            <a:avLst/>
          </a:prstGeom>
          <a:solidFill>
            <a:schemeClr val="bg1"/>
          </a:solidFill>
          <a:ln w="9525" cap="flat" cmpd="sng" algn="ctr">
            <a:solidFill>
              <a:schemeClr val="bg1">
                <a:lumMod val="75000"/>
              </a:schemeClr>
            </a:solidFill>
            <a:prstDash val="solid"/>
            <a:round/>
            <a:headEnd type="none" w="med" len="med"/>
            <a:tailEnd type="none" w="med" len="med"/>
          </a:ln>
          <a:effectLst>
            <a:outerShdw blurRad="50800" dist="38100" dir="2700000" algn="tl" rotWithShape="0">
              <a:prstClr val="black">
                <a:alpha val="40000"/>
              </a:prstClr>
            </a:outerShdw>
          </a:effectLst>
        </p:spPr>
        <p:txBody>
          <a:bodyPr anchor="ctr"/>
          <a:lstStyle/>
          <a:p>
            <a:pPr algn="ctr">
              <a:buNone/>
              <a:defRPr/>
            </a:pPr>
            <a:r>
              <a:rPr lang="en-US" altLang="ja-JP" sz="3200" dirty="0" smtClean="0">
                <a:solidFill>
                  <a:srgbClr val="C00000"/>
                </a:solidFill>
                <a:latin typeface="+mn-lt"/>
              </a:rPr>
              <a:t>3-3. </a:t>
            </a:r>
            <a:r>
              <a:rPr lang="en-US" altLang="ja-JP" sz="3200" dirty="0">
                <a:solidFill>
                  <a:srgbClr val="C00000"/>
                </a:solidFill>
                <a:latin typeface="+mn-lt"/>
              </a:rPr>
              <a:t>Drivers</a:t>
            </a:r>
            <a:endParaRPr lang="en-US" altLang="ja-JP" sz="3200" dirty="0" smtClean="0">
              <a:latin typeface="+mn-lt"/>
            </a:endParaRPr>
          </a:p>
          <a:p>
            <a:pPr algn="ctr">
              <a:buFont typeface="Wingdings" panose="05000000000000000000" pitchFamily="2" charset="2"/>
              <a:buNone/>
              <a:defRPr/>
            </a:pPr>
            <a:r>
              <a:rPr lang="en-US" altLang="ja-JP" sz="3200" dirty="0" smtClean="0">
                <a:latin typeface="+mn-lt"/>
              </a:rPr>
              <a:t>Call for Research Transparency</a:t>
            </a:r>
            <a:endParaRPr lang="ja-JP" altLang="en-US" sz="3200" dirty="0">
              <a:solidFill>
                <a:srgbClr val="C00000"/>
              </a:solidFill>
              <a:latin typeface="+mn-lt"/>
            </a:endParaRPr>
          </a:p>
        </p:txBody>
      </p:sp>
    </p:spTree>
    <p:extLst>
      <p:ext uri="{BB962C8B-B14F-4D97-AF65-F5344CB8AC3E}">
        <p14:creationId xmlns:p14="http://schemas.microsoft.com/office/powerpoint/2010/main" val="41297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endParaRPr kumimoji="1" lang="ja-JP" altLang="en-US" dirty="0"/>
          </a:p>
        </p:txBody>
      </p:sp>
      <p:sp>
        <p:nvSpPr>
          <p:cNvPr id="4" name="コンテンツ プレースホルダー 3"/>
          <p:cNvSpPr>
            <a:spLocks noGrp="1"/>
          </p:cNvSpPr>
          <p:nvPr>
            <p:ph idx="1"/>
          </p:nvPr>
        </p:nvSpPr>
        <p:spPr/>
        <p:txBody>
          <a:bodyPr/>
          <a:lstStyle/>
          <a:p>
            <a:endParaRPr kumimoji="1" lang="ja-JP" altLang="en-US"/>
          </a:p>
        </p:txBody>
      </p:sp>
      <p:sp>
        <p:nvSpPr>
          <p:cNvPr id="2" name="スライド番号プレースホルダー 1"/>
          <p:cNvSpPr>
            <a:spLocks noGrp="1"/>
          </p:cNvSpPr>
          <p:nvPr>
            <p:ph type="sldNum" sz="quarter" idx="11"/>
          </p:nvPr>
        </p:nvSpPr>
        <p:spPr/>
        <p:txBody>
          <a:bodyPr/>
          <a:lstStyle/>
          <a:p>
            <a:fld id="{38E7A1E2-181F-4C6A-AD2F-4F946324B6FA}" type="slidenum">
              <a:rPr lang="en-US" altLang="ja-JP" smtClean="0"/>
              <a:pPr/>
              <a:t>38</a:t>
            </a:fld>
            <a:endParaRPr lang="en-US" altLang="ja-JP"/>
          </a:p>
        </p:txBody>
      </p:sp>
      <p:pic>
        <p:nvPicPr>
          <p:cNvPr id="6" name="図 5"/>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0"/>
            <a:ext cx="9154757" cy="6495898"/>
          </a:xfrm>
          <a:prstGeom prst="rect">
            <a:avLst/>
          </a:prstGeom>
        </p:spPr>
      </p:pic>
      <p:sp>
        <p:nvSpPr>
          <p:cNvPr id="7" name="テキスト ボックス 6"/>
          <p:cNvSpPr txBox="1"/>
          <p:nvPr/>
        </p:nvSpPr>
        <p:spPr>
          <a:xfrm>
            <a:off x="85154" y="6449152"/>
            <a:ext cx="5389617" cy="400110"/>
          </a:xfrm>
          <a:prstGeom prst="rect">
            <a:avLst/>
          </a:prstGeom>
          <a:noFill/>
        </p:spPr>
        <p:txBody>
          <a:bodyPr wrap="none">
            <a:spAutoFit/>
          </a:bodyPr>
          <a:lstStyle/>
          <a:p>
            <a:pPr>
              <a:spcBef>
                <a:spcPts val="0"/>
              </a:spcBef>
              <a:buNone/>
              <a:defRPr/>
            </a:pPr>
            <a:r>
              <a:rPr lang="en-US" altLang="ja-JP" sz="1000" dirty="0">
                <a:solidFill>
                  <a:schemeClr val="bg1">
                    <a:lumMod val="50000"/>
                  </a:schemeClr>
                </a:solidFill>
                <a:latin typeface="ＭＳ Ｐゴシック" charset="-128"/>
                <a:ea typeface="ＭＳ Ｐゴシック" charset="-128"/>
              </a:rPr>
              <a:t>Source:  The Retraction Watch </a:t>
            </a:r>
            <a:r>
              <a:rPr lang="en-US" altLang="ja-JP" sz="1000" dirty="0" smtClean="0">
                <a:solidFill>
                  <a:schemeClr val="bg1">
                    <a:lumMod val="50000"/>
                  </a:schemeClr>
                </a:solidFill>
                <a:latin typeface="ＭＳ Ｐゴシック" charset="-128"/>
                <a:ea typeface="ＭＳ Ｐゴシック" charset="-128"/>
              </a:rPr>
              <a:t>Leaderboard</a:t>
            </a:r>
          </a:p>
          <a:p>
            <a:pPr>
              <a:spcBef>
                <a:spcPts val="0"/>
              </a:spcBef>
              <a:buNone/>
              <a:defRPr/>
            </a:pPr>
            <a:r>
              <a:rPr lang="de-DE" altLang="ja-JP" sz="1000" dirty="0" smtClean="0">
                <a:solidFill>
                  <a:schemeClr val="bg1">
                    <a:lumMod val="50000"/>
                  </a:schemeClr>
                </a:solidFill>
                <a:latin typeface="ＭＳ Ｐゴシック" charset="-128"/>
                <a:ea typeface="ＭＳ Ｐゴシック" charset="-128"/>
              </a:rPr>
              <a:t>            </a:t>
            </a:r>
            <a:r>
              <a:rPr lang="de-DE" altLang="ja-JP" sz="1000" dirty="0" smtClean="0">
                <a:solidFill>
                  <a:schemeClr val="bg1">
                    <a:lumMod val="50000"/>
                  </a:schemeClr>
                </a:solidFill>
                <a:latin typeface="ＭＳ Ｐゴシック" charset="-128"/>
                <a:ea typeface="ＭＳ Ｐゴシック" charset="-128"/>
                <a:hlinkClick r:id="rId3"/>
              </a:rPr>
              <a:t>http</a:t>
            </a:r>
            <a:r>
              <a:rPr lang="de-DE" altLang="ja-JP" sz="1000" dirty="0">
                <a:solidFill>
                  <a:schemeClr val="bg1">
                    <a:lumMod val="50000"/>
                  </a:schemeClr>
                </a:solidFill>
                <a:latin typeface="ＭＳ Ｐゴシック" charset="-128"/>
                <a:ea typeface="ＭＳ Ｐゴシック" charset="-128"/>
                <a:hlinkClick r:id="rId3"/>
              </a:rPr>
              <a:t>://retractionwatch.com/the-retraction-watch-leaderboard</a:t>
            </a:r>
            <a:r>
              <a:rPr lang="de-DE" altLang="ja-JP" sz="1000" dirty="0" smtClean="0">
                <a:solidFill>
                  <a:schemeClr val="bg1">
                    <a:lumMod val="50000"/>
                  </a:schemeClr>
                </a:solidFill>
                <a:latin typeface="ＭＳ Ｐゴシック" charset="-128"/>
                <a:ea typeface="ＭＳ Ｐゴシック" charset="-128"/>
                <a:hlinkClick r:id="rId3"/>
              </a:rPr>
              <a:t>/</a:t>
            </a:r>
            <a:r>
              <a:rPr lang="de-DE" altLang="ja-JP" sz="1000" dirty="0" smtClean="0">
                <a:solidFill>
                  <a:schemeClr val="bg1">
                    <a:lumMod val="50000"/>
                  </a:schemeClr>
                </a:solidFill>
                <a:latin typeface="ＭＳ Ｐゴシック" charset="-128"/>
                <a:ea typeface="ＭＳ Ｐゴシック" charset="-128"/>
              </a:rPr>
              <a:t> (Accessed 2017/03/19)</a:t>
            </a:r>
            <a:endParaRPr lang="ja-JP" altLang="en-US" sz="1000" dirty="0">
              <a:solidFill>
                <a:schemeClr val="bg1">
                  <a:lumMod val="50000"/>
                </a:schemeClr>
              </a:solidFill>
              <a:latin typeface="ＭＳ Ｐゴシック" charset="-128"/>
              <a:ea typeface="ＭＳ Ｐゴシック" charset="-128"/>
            </a:endParaRPr>
          </a:p>
        </p:txBody>
      </p:sp>
    </p:spTree>
    <p:extLst>
      <p:ext uri="{BB962C8B-B14F-4D97-AF65-F5344CB8AC3E}">
        <p14:creationId xmlns:p14="http://schemas.microsoft.com/office/powerpoint/2010/main" val="168496239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kumimoji="1" lang="en-US" altLang="ja-JP" dirty="0" err="1" smtClean="0">
                <a:solidFill>
                  <a:srgbClr val="C00000"/>
                </a:solidFill>
              </a:rPr>
              <a:t>ClimateGate</a:t>
            </a:r>
            <a:r>
              <a:rPr kumimoji="1" lang="en-US" altLang="ja-JP" dirty="0" smtClean="0"/>
              <a:t> Scandal</a:t>
            </a:r>
            <a:endParaRPr kumimoji="1" lang="ja-JP" altLang="en-US" dirty="0"/>
          </a:p>
        </p:txBody>
      </p:sp>
      <p:sp>
        <p:nvSpPr>
          <p:cNvPr id="2" name="スライド番号プレースホルダー 1"/>
          <p:cNvSpPr>
            <a:spLocks noGrp="1"/>
          </p:cNvSpPr>
          <p:nvPr>
            <p:ph type="sldNum" sz="quarter" idx="11"/>
          </p:nvPr>
        </p:nvSpPr>
        <p:spPr/>
        <p:txBody>
          <a:bodyPr/>
          <a:lstStyle/>
          <a:p>
            <a:fld id="{38E7A1E2-181F-4C6A-AD2F-4F946324B6FA}" type="slidenum">
              <a:rPr lang="en-US" altLang="ja-JP" smtClean="0"/>
              <a:pPr/>
              <a:t>39</a:t>
            </a:fld>
            <a:endParaRPr lang="en-US" altLang="ja-JP"/>
          </a:p>
        </p:txBody>
      </p:sp>
      <p:pic>
        <p:nvPicPr>
          <p:cNvPr id="86018" name="Picture 2" descr="https://wattsupwiththat.files.wordpress.com/2009/11/booker_telegraph_scandal.jpg?w=720"/>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478431" y="1591215"/>
            <a:ext cx="3522779" cy="2659699"/>
          </a:xfrm>
          <a:prstGeom prst="rect">
            <a:avLst/>
          </a:prstGeom>
          <a:noFill/>
          <a:extLst>
            <a:ext uri="{909E8E84-426E-40DD-AFC4-6F175D3DCCD1}">
              <a14:hiddenFill xmlns:a14="http://schemas.microsoft.com/office/drawing/2010/main">
                <a:solidFill>
                  <a:srgbClr val="FFFFFF"/>
                </a:solidFill>
              </a14:hiddenFill>
            </a:ext>
          </a:extLst>
        </p:spPr>
      </p:pic>
      <p:sp>
        <p:nvSpPr>
          <p:cNvPr id="6" name="テキスト ボックス 5"/>
          <p:cNvSpPr txBox="1"/>
          <p:nvPr/>
        </p:nvSpPr>
        <p:spPr>
          <a:xfrm>
            <a:off x="414338" y="6298795"/>
            <a:ext cx="8013732" cy="553998"/>
          </a:xfrm>
          <a:prstGeom prst="rect">
            <a:avLst/>
          </a:prstGeom>
          <a:noFill/>
        </p:spPr>
        <p:txBody>
          <a:bodyPr wrap="none">
            <a:spAutoFit/>
          </a:bodyPr>
          <a:lstStyle/>
          <a:p>
            <a:pPr>
              <a:spcBef>
                <a:spcPts val="0"/>
              </a:spcBef>
              <a:buNone/>
              <a:defRPr/>
            </a:pPr>
            <a:r>
              <a:rPr lang="en-US" altLang="ja-JP" sz="1000" dirty="0">
                <a:solidFill>
                  <a:schemeClr val="bg1">
                    <a:lumMod val="50000"/>
                  </a:schemeClr>
                </a:solidFill>
                <a:latin typeface="ＭＳ Ｐゴシック" charset="-128"/>
                <a:ea typeface="ＭＳ Ｐゴシック" charset="-128"/>
              </a:rPr>
              <a:t>http://blog.heartland.org/2011/11/heartland-institute-mentioned-in-climategate-emails-rounds-1-and-2-part-1</a:t>
            </a:r>
            <a:r>
              <a:rPr lang="en-US" altLang="ja-JP" sz="1000" dirty="0" smtClean="0">
                <a:solidFill>
                  <a:schemeClr val="bg1">
                    <a:lumMod val="50000"/>
                  </a:schemeClr>
                </a:solidFill>
                <a:latin typeface="ＭＳ Ｐゴシック" charset="-128"/>
                <a:ea typeface="ＭＳ Ｐゴシック" charset="-128"/>
              </a:rPr>
              <a:t>/</a:t>
            </a:r>
          </a:p>
          <a:p>
            <a:pPr>
              <a:spcBef>
                <a:spcPts val="0"/>
              </a:spcBef>
              <a:buNone/>
              <a:defRPr/>
            </a:pPr>
            <a:r>
              <a:rPr lang="en-US" altLang="ja-JP" sz="1000" dirty="0">
                <a:solidFill>
                  <a:schemeClr val="bg1">
                    <a:lumMod val="50000"/>
                  </a:schemeClr>
                </a:solidFill>
                <a:latin typeface="ＭＳ Ｐゴシック" charset="-128"/>
                <a:ea typeface="ＭＳ Ｐゴシック" charset="-128"/>
              </a:rPr>
              <a:t>https://wattsupwiththat.com/2009/11/28/telegraphs-booker-on-the-climategate-scandal</a:t>
            </a:r>
            <a:r>
              <a:rPr lang="en-US" altLang="ja-JP" sz="1000" dirty="0" smtClean="0">
                <a:solidFill>
                  <a:schemeClr val="bg1">
                    <a:lumMod val="50000"/>
                  </a:schemeClr>
                </a:solidFill>
                <a:latin typeface="ＭＳ Ｐゴシック" charset="-128"/>
                <a:ea typeface="ＭＳ Ｐゴシック" charset="-128"/>
              </a:rPr>
              <a:t>/</a:t>
            </a:r>
          </a:p>
          <a:p>
            <a:pPr>
              <a:spcBef>
                <a:spcPts val="0"/>
              </a:spcBef>
              <a:buNone/>
              <a:defRPr/>
            </a:pPr>
            <a:r>
              <a:rPr lang="en-US" altLang="ja-JP" sz="1000" dirty="0">
                <a:solidFill>
                  <a:schemeClr val="bg1">
                    <a:lumMod val="50000"/>
                  </a:schemeClr>
                </a:solidFill>
                <a:latin typeface="ＭＳ Ｐゴシック" charset="-128"/>
                <a:ea typeface="ＭＳ Ｐゴシック" charset="-128"/>
              </a:rPr>
              <a:t>https://thinkprogress.org/climategate-hacked-emails-reveal-global-warming-deniers-are-crazed-conspiracy-theorists-ea8dfeb792b3#.ke1ie5d3v</a:t>
            </a:r>
            <a:endParaRPr lang="ja-JP" altLang="en-US" sz="1000" dirty="0">
              <a:solidFill>
                <a:schemeClr val="bg1">
                  <a:lumMod val="50000"/>
                </a:schemeClr>
              </a:solidFill>
              <a:latin typeface="ＭＳ Ｐゴシック" charset="-128"/>
              <a:ea typeface="ＭＳ Ｐゴシック" charset="-128"/>
            </a:endParaRPr>
          </a:p>
        </p:txBody>
      </p:sp>
      <p:pic>
        <p:nvPicPr>
          <p:cNvPr id="86020" name="Picture 4" descr="http://blog.heartland.org/wp-content/uploads/2011/11/Climategate-UN-300x27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120770" y="4367173"/>
            <a:ext cx="2101368" cy="1891232"/>
          </a:xfrm>
          <a:prstGeom prst="rect">
            <a:avLst/>
          </a:prstGeom>
          <a:noFill/>
          <a:extLst>
            <a:ext uri="{909E8E84-426E-40DD-AFC4-6F175D3DCCD1}">
              <a14:hiddenFill xmlns:a14="http://schemas.microsoft.com/office/drawing/2010/main">
                <a:solidFill>
                  <a:srgbClr val="FFFFFF"/>
                </a:solidFill>
              </a14:hiddenFill>
            </a:ext>
          </a:extLst>
        </p:spPr>
      </p:pic>
      <p:pic>
        <p:nvPicPr>
          <p:cNvPr id="86022" name="Picture 6" descr="https://cdn-images-1.medium.com/max/800/0*QjRlUE7Y8dX7XQME.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14337" y="1727993"/>
            <a:ext cx="3360305" cy="4530412"/>
          </a:xfrm>
          <a:prstGeom prst="rect">
            <a:avLst/>
          </a:prstGeom>
          <a:noFill/>
          <a:extLst>
            <a:ext uri="{909E8E84-426E-40DD-AFC4-6F175D3DCCD1}">
              <a14:hiddenFill xmlns:a14="http://schemas.microsoft.com/office/drawing/2010/main">
                <a:solidFill>
                  <a:srgbClr val="FFFFFF"/>
                </a:solidFill>
              </a14:hiddenFill>
            </a:ext>
          </a:extLst>
        </p:spPr>
      </p:pic>
      <p:sp>
        <p:nvSpPr>
          <p:cNvPr id="5" name="テキスト ボックス 4"/>
          <p:cNvSpPr txBox="1"/>
          <p:nvPr/>
        </p:nvSpPr>
        <p:spPr>
          <a:xfrm>
            <a:off x="8090611" y="4182507"/>
            <a:ext cx="1125629" cy="369332"/>
          </a:xfrm>
          <a:prstGeom prst="rect">
            <a:avLst/>
          </a:prstGeom>
          <a:noFill/>
        </p:spPr>
        <p:txBody>
          <a:bodyPr wrap="none" rtlCol="0">
            <a:spAutoFit/>
          </a:bodyPr>
          <a:lstStyle/>
          <a:p>
            <a:pPr>
              <a:buNone/>
            </a:pPr>
            <a:r>
              <a:rPr lang="en-US" altLang="ja-JP" dirty="0" smtClean="0">
                <a:solidFill>
                  <a:srgbClr val="4F00C4"/>
                </a:solidFill>
              </a:rPr>
              <a:t>Telegraph</a:t>
            </a:r>
            <a:endParaRPr kumimoji="1" lang="ja-JP" altLang="en-US" dirty="0">
              <a:solidFill>
                <a:srgbClr val="4F00C4"/>
              </a:solidFill>
            </a:endParaRPr>
          </a:p>
        </p:txBody>
      </p:sp>
    </p:spTree>
    <p:extLst>
      <p:ext uri="{BB962C8B-B14F-4D97-AF65-F5344CB8AC3E}">
        <p14:creationId xmlns:p14="http://schemas.microsoft.com/office/powerpoint/2010/main" val="292489169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 </a:t>
            </a:r>
            <a:endParaRPr kumimoji="1" lang="ja-JP" altLang="en-US" dirty="0"/>
          </a:p>
        </p:txBody>
      </p:sp>
      <p:sp>
        <p:nvSpPr>
          <p:cNvPr id="4" name="スライド番号プレースホルダー 3"/>
          <p:cNvSpPr>
            <a:spLocks noGrp="1"/>
          </p:cNvSpPr>
          <p:nvPr>
            <p:ph type="sldNum" sz="quarter" idx="11"/>
          </p:nvPr>
        </p:nvSpPr>
        <p:spPr/>
        <p:txBody>
          <a:bodyPr/>
          <a:lstStyle/>
          <a:p>
            <a:fld id="{3784AAC7-284D-4106-85CB-60DDD27EFA7F}" type="slidenum">
              <a:rPr lang="en-US" altLang="ja-JP" smtClean="0"/>
              <a:pPr/>
              <a:t>40</a:t>
            </a:fld>
            <a:endParaRPr lang="en-US" altLang="ja-JP"/>
          </a:p>
        </p:txBody>
      </p:sp>
      <p:pic>
        <p:nvPicPr>
          <p:cNvPr id="5" name="図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794406" y="6588"/>
            <a:ext cx="6349594" cy="6214238"/>
          </a:xfrm>
          <a:prstGeom prst="rect">
            <a:avLst/>
          </a:prstGeom>
          <a:solidFill>
            <a:schemeClr val="bg1"/>
          </a:solidFill>
        </p:spPr>
      </p:pic>
      <p:sp>
        <p:nvSpPr>
          <p:cNvPr id="6" name="角丸四角形吹き出し 5"/>
          <p:cNvSpPr/>
          <p:nvPr/>
        </p:nvSpPr>
        <p:spPr bwMode="auto">
          <a:xfrm>
            <a:off x="204826" y="2738450"/>
            <a:ext cx="6437375" cy="3482376"/>
          </a:xfrm>
          <a:prstGeom prst="wedgeRoundRectCallout">
            <a:avLst>
              <a:gd name="adj1" fmla="val 57032"/>
              <a:gd name="adj2" fmla="val 10261"/>
              <a:gd name="adj3" fmla="val 16667"/>
            </a:avLst>
          </a:prstGeom>
          <a:solidFill>
            <a:schemeClr val="bg2"/>
          </a:solidFill>
          <a:ln w="9525" cap="flat" cmpd="sng" algn="ctr">
            <a:noFill/>
            <a:prstDash val="solid"/>
            <a:roun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342900" indent="-342900">
              <a:buFont typeface="Wingdings" panose="05000000000000000000" pitchFamily="2" charset="2"/>
              <a:buChar char="p"/>
            </a:pPr>
            <a:r>
              <a:rPr lang="en-US" altLang="ja-JP" sz="2100" dirty="0" smtClean="0">
                <a:latin typeface="Microsoft JhengHei" panose="020B0604030504040204" pitchFamily="34" charset="-120"/>
                <a:ea typeface="Microsoft JhengHei" panose="020B0604030504040204" pitchFamily="34" charset="-120"/>
                <a:cs typeface="Adobe Devanagari" panose="02040503050201020203" pitchFamily="18" charset="0"/>
              </a:rPr>
              <a:t>Recent decades have seen an unprecedented explosion in the human capacity to acquire, store and manipulate data and information and to instantaneously communicate them globally, irrespective of location…</a:t>
            </a:r>
          </a:p>
          <a:p>
            <a:pPr marL="342900" indent="-342900">
              <a:buFont typeface="Wingdings" panose="05000000000000000000" pitchFamily="2" charset="2"/>
              <a:buChar char="p"/>
            </a:pPr>
            <a:r>
              <a:rPr lang="en-US" altLang="ja-JP" sz="2100" dirty="0" smtClean="0">
                <a:latin typeface="Microsoft JhengHei" panose="020B0604030504040204" pitchFamily="34" charset="-120"/>
                <a:ea typeface="Microsoft JhengHei" panose="020B0604030504040204" pitchFamily="34" charset="-120"/>
                <a:cs typeface="Adobe Devanagari" panose="02040503050201020203" pitchFamily="18" charset="0"/>
              </a:rPr>
              <a:t>…</a:t>
            </a:r>
            <a:r>
              <a:rPr lang="en-US" altLang="ja-JP" sz="2100" dirty="0" smtClean="0">
                <a:solidFill>
                  <a:srgbClr val="C00000"/>
                </a:solidFill>
                <a:latin typeface="Microsoft JhengHei" panose="020B0604030504040204" pitchFamily="34" charset="-120"/>
                <a:ea typeface="Microsoft JhengHei" panose="020B0604030504040204" pitchFamily="34" charset="-120"/>
                <a:cs typeface="Adobe Devanagari" panose="02040503050201020203" pitchFamily="18" charset="0"/>
              </a:rPr>
              <a:t>Effective exploitation of Big Data </a:t>
            </a:r>
            <a:r>
              <a:rPr lang="en-US" altLang="ja-JP" sz="2100" dirty="0" smtClean="0">
                <a:latin typeface="Microsoft JhengHei" panose="020B0604030504040204" pitchFamily="34" charset="-120"/>
                <a:ea typeface="Microsoft JhengHei" panose="020B0604030504040204" pitchFamily="34" charset="-120"/>
                <a:cs typeface="Adobe Devanagari" panose="02040503050201020203" pitchFamily="18" charset="0"/>
              </a:rPr>
              <a:t>depends fundamentally upon an international </a:t>
            </a:r>
            <a:r>
              <a:rPr lang="en-US" altLang="ja-JP" sz="2100" dirty="0" smtClean="0">
                <a:solidFill>
                  <a:srgbClr val="C00000"/>
                </a:solidFill>
                <a:latin typeface="Microsoft JhengHei" panose="020B0604030504040204" pitchFamily="34" charset="-120"/>
                <a:ea typeface="Microsoft JhengHei" panose="020B0604030504040204" pitchFamily="34" charset="-120"/>
                <a:cs typeface="Adobe Devanagari" panose="02040503050201020203" pitchFamily="18" charset="0"/>
              </a:rPr>
              <a:t>culture of 'Open Data' </a:t>
            </a:r>
            <a:r>
              <a:rPr lang="en-US" altLang="ja-JP" sz="2100" dirty="0" smtClean="0">
                <a:latin typeface="Microsoft JhengHei" panose="020B0604030504040204" pitchFamily="34" charset="-120"/>
                <a:ea typeface="Microsoft JhengHei" panose="020B0604030504040204" pitchFamily="34" charset="-120"/>
                <a:cs typeface="Adobe Devanagari" panose="02040503050201020203" pitchFamily="18" charset="0"/>
              </a:rPr>
              <a:t>that involves </a:t>
            </a:r>
            <a:r>
              <a:rPr lang="en-US" altLang="ja-JP" sz="2100" dirty="0" smtClean="0">
                <a:solidFill>
                  <a:srgbClr val="0070C0"/>
                </a:solidFill>
                <a:latin typeface="Microsoft JhengHei" panose="020B0604030504040204" pitchFamily="34" charset="-120"/>
                <a:ea typeface="Microsoft JhengHei" panose="020B0604030504040204" pitchFamily="34" charset="-120"/>
                <a:cs typeface="Adobe Devanagari" panose="02040503050201020203" pitchFamily="18" charset="0"/>
              </a:rPr>
              <a:t>sharing of data and their availability for re-use and re-purposing. </a:t>
            </a:r>
            <a:endParaRPr lang="ja-JP" altLang="en-US" sz="2100" dirty="0">
              <a:solidFill>
                <a:srgbClr val="0070C0"/>
              </a:solidFill>
              <a:latin typeface="Microsoft JhengHei" panose="020B0604030504040204" pitchFamily="34" charset="-120"/>
              <a:ea typeface="Microsoft JhengHei" panose="020B0604030504040204" pitchFamily="34" charset="-120"/>
              <a:cs typeface="Adobe Devanagari" panose="02040503050201020203" pitchFamily="18" charset="0"/>
            </a:endParaRPr>
          </a:p>
        </p:txBody>
      </p:sp>
      <p:sp>
        <p:nvSpPr>
          <p:cNvPr id="8" name="テキスト ボックス 7"/>
          <p:cNvSpPr txBox="1"/>
          <p:nvPr/>
        </p:nvSpPr>
        <p:spPr>
          <a:xfrm>
            <a:off x="85154" y="6449152"/>
            <a:ext cx="4204997" cy="400110"/>
          </a:xfrm>
          <a:prstGeom prst="rect">
            <a:avLst/>
          </a:prstGeom>
          <a:noFill/>
        </p:spPr>
        <p:txBody>
          <a:bodyPr wrap="none">
            <a:spAutoFit/>
          </a:bodyPr>
          <a:lstStyle/>
          <a:p>
            <a:pPr>
              <a:spcBef>
                <a:spcPts val="0"/>
              </a:spcBef>
              <a:buNone/>
              <a:defRPr/>
            </a:pPr>
            <a:r>
              <a:rPr lang="en-US" altLang="ja-JP" sz="1000" dirty="0">
                <a:solidFill>
                  <a:schemeClr val="bg1">
                    <a:lumMod val="50000"/>
                  </a:schemeClr>
                </a:solidFill>
                <a:latin typeface="ＭＳ Ｐゴシック" charset="-128"/>
                <a:ea typeface="ＭＳ Ｐゴシック" charset="-128"/>
              </a:rPr>
              <a:t>Source: </a:t>
            </a:r>
            <a:r>
              <a:rPr lang="en-US" altLang="ja-JP" sz="1000" dirty="0" smtClean="0">
                <a:solidFill>
                  <a:schemeClr val="bg1">
                    <a:lumMod val="50000"/>
                  </a:schemeClr>
                </a:solidFill>
                <a:latin typeface="ＭＳ Ｐゴシック" charset="-128"/>
                <a:ea typeface="ＭＳ Ｐゴシック" charset="-128"/>
              </a:rPr>
              <a:t> CODATA: Message form President Geoffrey Boulton</a:t>
            </a:r>
          </a:p>
          <a:p>
            <a:pPr>
              <a:spcBef>
                <a:spcPts val="0"/>
              </a:spcBef>
              <a:buNone/>
              <a:defRPr/>
            </a:pPr>
            <a:r>
              <a:rPr lang="de-DE" altLang="ja-JP" sz="1000" dirty="0">
                <a:solidFill>
                  <a:schemeClr val="bg1">
                    <a:lumMod val="50000"/>
                  </a:schemeClr>
                </a:solidFill>
                <a:latin typeface="ＭＳ Ｐゴシック" charset="-128"/>
                <a:ea typeface="ＭＳ Ｐゴシック" charset="-128"/>
              </a:rPr>
              <a:t>            http://www.codata.org/message-from-president-geoffrey-boulton</a:t>
            </a:r>
            <a:endParaRPr lang="ja-JP" altLang="en-US" sz="1000" dirty="0">
              <a:solidFill>
                <a:schemeClr val="bg1">
                  <a:lumMod val="50000"/>
                </a:schemeClr>
              </a:solidFill>
              <a:latin typeface="ＭＳ Ｐゴシック" charset="-128"/>
              <a:ea typeface="ＭＳ Ｐゴシック" charset="-128"/>
            </a:endParaRPr>
          </a:p>
        </p:txBody>
      </p:sp>
    </p:spTree>
    <p:extLst>
      <p:ext uri="{BB962C8B-B14F-4D97-AF65-F5344CB8AC3E}">
        <p14:creationId xmlns:p14="http://schemas.microsoft.com/office/powerpoint/2010/main" val="82689431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a:xfrm>
            <a:off x="393700" y="260350"/>
            <a:ext cx="8611311" cy="1160463"/>
          </a:xfrm>
        </p:spPr>
        <p:txBody>
          <a:bodyPr/>
          <a:lstStyle/>
          <a:p>
            <a:r>
              <a:rPr kumimoji="1" lang="en-US" altLang="ja-JP" sz="3600" dirty="0" smtClean="0"/>
              <a:t>The Royal Society:</a:t>
            </a:r>
            <a:br>
              <a:rPr kumimoji="1" lang="en-US" altLang="ja-JP" sz="3600" dirty="0" smtClean="0"/>
            </a:br>
            <a:r>
              <a:rPr lang="en-US" altLang="ja-JP" sz="3600" dirty="0" smtClean="0"/>
              <a:t>Science as an open enterprise </a:t>
            </a:r>
            <a:r>
              <a:rPr lang="en-US" altLang="ja-JP" sz="2800" dirty="0" smtClean="0"/>
              <a:t>(2012)</a:t>
            </a:r>
            <a:endParaRPr kumimoji="1" lang="ja-JP" altLang="en-US" sz="2800" dirty="0"/>
          </a:p>
        </p:txBody>
      </p:sp>
      <p:sp>
        <p:nvSpPr>
          <p:cNvPr id="7" name="コンテンツ プレースホルダー 6"/>
          <p:cNvSpPr>
            <a:spLocks noGrp="1"/>
          </p:cNvSpPr>
          <p:nvPr>
            <p:ph idx="1"/>
          </p:nvPr>
        </p:nvSpPr>
        <p:spPr>
          <a:xfrm>
            <a:off x="248717" y="1648688"/>
            <a:ext cx="5201107" cy="4525963"/>
          </a:xfrm>
        </p:spPr>
        <p:txBody>
          <a:bodyPr/>
          <a:lstStyle/>
          <a:p>
            <a:pPr marL="0" indent="0">
              <a:spcBef>
                <a:spcPts val="600"/>
              </a:spcBef>
              <a:buNone/>
            </a:pPr>
            <a:r>
              <a:rPr lang="en-US" altLang="ja-JP" sz="1800" b="1" u="sng" dirty="0" smtClean="0">
                <a:solidFill>
                  <a:srgbClr val="C00000"/>
                </a:solidFill>
                <a:latin typeface="Microsoft JhengHei" panose="020B0604030504040204" pitchFamily="34" charset="-120"/>
                <a:ea typeface="Microsoft JhengHei" panose="020B0604030504040204" pitchFamily="34" charset="-120"/>
              </a:rPr>
              <a:t>AREAS FOR ACTION</a:t>
            </a:r>
          </a:p>
          <a:p>
            <a:pPr marL="269875" indent="-269875">
              <a:spcBef>
                <a:spcPts val="600"/>
              </a:spcBef>
            </a:pPr>
            <a:r>
              <a:rPr lang="en-US" altLang="ja-JP" sz="1800" dirty="0" smtClean="0">
                <a:solidFill>
                  <a:srgbClr val="C00000"/>
                </a:solidFill>
                <a:latin typeface="Microsoft JhengHei" panose="020B0604030504040204" pitchFamily="34" charset="-120"/>
                <a:ea typeface="Microsoft JhengHei" panose="020B0604030504040204" pitchFamily="34" charset="-120"/>
              </a:rPr>
              <a:t>Scientists </a:t>
            </a:r>
            <a:r>
              <a:rPr lang="en-US" altLang="ja-JP" sz="1800" dirty="0">
                <a:solidFill>
                  <a:srgbClr val="C00000"/>
                </a:solidFill>
                <a:latin typeface="Microsoft JhengHei" panose="020B0604030504040204" pitchFamily="34" charset="-120"/>
                <a:ea typeface="Microsoft JhengHei" panose="020B0604030504040204" pitchFamily="34" charset="-120"/>
              </a:rPr>
              <a:t>need to be more open </a:t>
            </a:r>
            <a:r>
              <a:rPr lang="en-US" altLang="ja-JP" sz="1800" dirty="0">
                <a:latin typeface="Microsoft JhengHei" panose="020B0604030504040204" pitchFamily="34" charset="-120"/>
                <a:ea typeface="Microsoft JhengHei" panose="020B0604030504040204" pitchFamily="34" charset="-120"/>
              </a:rPr>
              <a:t>among themselves and with the public and media</a:t>
            </a:r>
          </a:p>
          <a:p>
            <a:pPr marL="269875" indent="-269875">
              <a:spcBef>
                <a:spcPts val="600"/>
              </a:spcBef>
            </a:pPr>
            <a:r>
              <a:rPr lang="en-US" altLang="ja-JP" sz="1800" dirty="0">
                <a:solidFill>
                  <a:srgbClr val="C00000"/>
                </a:solidFill>
                <a:latin typeface="Microsoft JhengHei" panose="020B0604030504040204" pitchFamily="34" charset="-120"/>
                <a:ea typeface="Microsoft JhengHei" panose="020B0604030504040204" pitchFamily="34" charset="-120"/>
              </a:rPr>
              <a:t>Greater recognition </a:t>
            </a:r>
            <a:r>
              <a:rPr lang="en-US" altLang="ja-JP" sz="1800" dirty="0">
                <a:latin typeface="Microsoft JhengHei" panose="020B0604030504040204" pitchFamily="34" charset="-120"/>
                <a:ea typeface="Microsoft JhengHei" panose="020B0604030504040204" pitchFamily="34" charset="-120"/>
              </a:rPr>
              <a:t>needs to be given to the value of data gathering, analysis and communication</a:t>
            </a:r>
          </a:p>
          <a:p>
            <a:pPr marL="269875" indent="-269875">
              <a:spcBef>
                <a:spcPts val="600"/>
              </a:spcBef>
            </a:pPr>
            <a:r>
              <a:rPr lang="en-US" altLang="ja-JP" sz="1800" dirty="0">
                <a:solidFill>
                  <a:srgbClr val="C00000"/>
                </a:solidFill>
                <a:latin typeface="Microsoft JhengHei" panose="020B0604030504040204" pitchFamily="34" charset="-120"/>
                <a:ea typeface="Microsoft JhengHei" panose="020B0604030504040204" pitchFamily="34" charset="-120"/>
              </a:rPr>
              <a:t>Common standards </a:t>
            </a:r>
            <a:r>
              <a:rPr lang="en-US" altLang="ja-JP" sz="1800" dirty="0">
                <a:latin typeface="Microsoft JhengHei" panose="020B0604030504040204" pitchFamily="34" charset="-120"/>
                <a:ea typeface="Microsoft JhengHei" panose="020B0604030504040204" pitchFamily="34" charset="-120"/>
              </a:rPr>
              <a:t>for sharing information are required to make it widely usable</a:t>
            </a:r>
          </a:p>
          <a:p>
            <a:pPr marL="269875" indent="-269875">
              <a:spcBef>
                <a:spcPts val="600"/>
              </a:spcBef>
            </a:pPr>
            <a:r>
              <a:rPr lang="en-US" altLang="ja-JP" sz="1800" dirty="0">
                <a:solidFill>
                  <a:srgbClr val="C00000"/>
                </a:solidFill>
                <a:latin typeface="Microsoft JhengHei" panose="020B0604030504040204" pitchFamily="34" charset="-120"/>
                <a:ea typeface="Microsoft JhengHei" panose="020B0604030504040204" pitchFamily="34" charset="-120"/>
              </a:rPr>
              <a:t>Publishing data in a reusable form </a:t>
            </a:r>
            <a:r>
              <a:rPr lang="en-US" altLang="ja-JP" sz="1800" dirty="0">
                <a:latin typeface="Microsoft JhengHei" panose="020B0604030504040204" pitchFamily="34" charset="-120"/>
                <a:ea typeface="Microsoft JhengHei" panose="020B0604030504040204" pitchFamily="34" charset="-120"/>
              </a:rPr>
              <a:t>to support findings must be mandatory</a:t>
            </a:r>
          </a:p>
          <a:p>
            <a:pPr marL="269875" indent="-269875">
              <a:spcBef>
                <a:spcPts val="600"/>
              </a:spcBef>
            </a:pPr>
            <a:r>
              <a:rPr lang="en-US" altLang="ja-JP" sz="1800" dirty="0">
                <a:solidFill>
                  <a:srgbClr val="C00000"/>
                </a:solidFill>
                <a:latin typeface="Microsoft JhengHei" panose="020B0604030504040204" pitchFamily="34" charset="-120"/>
                <a:ea typeface="Microsoft JhengHei" panose="020B0604030504040204" pitchFamily="34" charset="-120"/>
              </a:rPr>
              <a:t>More experts in managing and supporting </a:t>
            </a:r>
            <a:r>
              <a:rPr lang="en-US" altLang="ja-JP" sz="1800" dirty="0">
                <a:latin typeface="Microsoft JhengHei" panose="020B0604030504040204" pitchFamily="34" charset="-120"/>
                <a:ea typeface="Microsoft JhengHei" panose="020B0604030504040204" pitchFamily="34" charset="-120"/>
              </a:rPr>
              <a:t>the use of digital data are required</a:t>
            </a:r>
          </a:p>
          <a:p>
            <a:pPr marL="269875" indent="-269875">
              <a:spcBef>
                <a:spcPts val="600"/>
              </a:spcBef>
            </a:pPr>
            <a:r>
              <a:rPr lang="en-US" altLang="ja-JP" sz="1800" dirty="0">
                <a:solidFill>
                  <a:srgbClr val="C00000"/>
                </a:solidFill>
                <a:latin typeface="Microsoft JhengHei" panose="020B0604030504040204" pitchFamily="34" charset="-120"/>
                <a:ea typeface="Microsoft JhengHei" panose="020B0604030504040204" pitchFamily="34" charset="-120"/>
              </a:rPr>
              <a:t>New software tools </a:t>
            </a:r>
            <a:r>
              <a:rPr lang="en-US" altLang="ja-JP" sz="1800" dirty="0">
                <a:latin typeface="Microsoft JhengHei" panose="020B0604030504040204" pitchFamily="34" charset="-120"/>
                <a:ea typeface="Microsoft JhengHei" panose="020B0604030504040204" pitchFamily="34" charset="-120"/>
              </a:rPr>
              <a:t>need to be developed to </a:t>
            </a:r>
            <a:r>
              <a:rPr lang="en-US" altLang="ja-JP" sz="1800" dirty="0" err="1">
                <a:latin typeface="Microsoft JhengHei" panose="020B0604030504040204" pitchFamily="34" charset="-120"/>
                <a:ea typeface="Microsoft JhengHei" panose="020B0604030504040204" pitchFamily="34" charset="-120"/>
              </a:rPr>
              <a:t>analyse</a:t>
            </a:r>
            <a:r>
              <a:rPr lang="en-US" altLang="ja-JP" sz="1800" dirty="0">
                <a:latin typeface="Microsoft JhengHei" panose="020B0604030504040204" pitchFamily="34" charset="-120"/>
                <a:ea typeface="Microsoft JhengHei" panose="020B0604030504040204" pitchFamily="34" charset="-120"/>
              </a:rPr>
              <a:t> the growing amount of data being </a:t>
            </a:r>
            <a:r>
              <a:rPr lang="en-US" altLang="ja-JP" sz="1800" dirty="0" smtClean="0">
                <a:latin typeface="Microsoft JhengHei" panose="020B0604030504040204" pitchFamily="34" charset="-120"/>
                <a:ea typeface="Microsoft JhengHei" panose="020B0604030504040204" pitchFamily="34" charset="-120"/>
              </a:rPr>
              <a:t>gathered</a:t>
            </a:r>
            <a:endParaRPr lang="en-US" altLang="ja-JP" sz="1800" dirty="0">
              <a:latin typeface="Microsoft JhengHei" panose="020B0604030504040204" pitchFamily="34" charset="-120"/>
              <a:ea typeface="Microsoft JhengHei" panose="020B0604030504040204" pitchFamily="34" charset="-120"/>
            </a:endParaRPr>
          </a:p>
        </p:txBody>
      </p:sp>
      <p:sp>
        <p:nvSpPr>
          <p:cNvPr id="2" name="スライド番号プレースホルダー 1"/>
          <p:cNvSpPr>
            <a:spLocks noGrp="1"/>
          </p:cNvSpPr>
          <p:nvPr>
            <p:ph type="sldNum" sz="quarter" idx="11"/>
          </p:nvPr>
        </p:nvSpPr>
        <p:spPr/>
        <p:txBody>
          <a:bodyPr/>
          <a:lstStyle/>
          <a:p>
            <a:fld id="{38E7A1E2-181F-4C6A-AD2F-4F946324B6FA}" type="slidenum">
              <a:rPr lang="en-US" altLang="ja-JP" smtClean="0"/>
              <a:pPr/>
              <a:t>41</a:t>
            </a:fld>
            <a:endParaRPr lang="en-US" altLang="ja-JP"/>
          </a:p>
        </p:txBody>
      </p:sp>
      <p:pic>
        <p:nvPicPr>
          <p:cNvPr id="3" name="図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449824" y="1540552"/>
            <a:ext cx="3705327" cy="5304376"/>
          </a:xfrm>
          <a:prstGeom prst="rect">
            <a:avLst/>
          </a:prstGeom>
        </p:spPr>
      </p:pic>
      <p:sp>
        <p:nvSpPr>
          <p:cNvPr id="8" name="テキスト ボックス 7"/>
          <p:cNvSpPr txBox="1"/>
          <p:nvPr/>
        </p:nvSpPr>
        <p:spPr>
          <a:xfrm>
            <a:off x="414338" y="6350000"/>
            <a:ext cx="5129930" cy="400110"/>
          </a:xfrm>
          <a:prstGeom prst="rect">
            <a:avLst/>
          </a:prstGeom>
          <a:noFill/>
        </p:spPr>
        <p:txBody>
          <a:bodyPr wrap="none">
            <a:spAutoFit/>
          </a:bodyPr>
          <a:lstStyle/>
          <a:p>
            <a:pPr>
              <a:spcBef>
                <a:spcPts val="0"/>
              </a:spcBef>
              <a:buNone/>
              <a:defRPr/>
            </a:pPr>
            <a:r>
              <a:rPr lang="en-US" altLang="ja-JP" sz="1000" dirty="0">
                <a:solidFill>
                  <a:schemeClr val="bg1">
                    <a:lumMod val="50000"/>
                  </a:schemeClr>
                </a:solidFill>
                <a:latin typeface="ＭＳ Ｐゴシック" charset="-128"/>
                <a:ea typeface="ＭＳ Ｐゴシック" charset="-128"/>
              </a:rPr>
              <a:t>Source:  </a:t>
            </a:r>
            <a:r>
              <a:rPr lang="en-US" altLang="ja-JP" sz="1000" dirty="0" smtClean="0">
                <a:solidFill>
                  <a:schemeClr val="bg1">
                    <a:lumMod val="50000"/>
                  </a:schemeClr>
                </a:solidFill>
                <a:latin typeface="ＭＳ Ｐゴシック" charset="-128"/>
                <a:ea typeface="ＭＳ Ｐゴシック" charset="-128"/>
              </a:rPr>
              <a:t>Royal Society: Final </a:t>
            </a:r>
            <a:r>
              <a:rPr lang="en-US" altLang="ja-JP" sz="1000" dirty="0">
                <a:solidFill>
                  <a:schemeClr val="bg1">
                    <a:lumMod val="50000"/>
                  </a:schemeClr>
                </a:solidFill>
                <a:latin typeface="ＭＳ Ｐゴシック" charset="-128"/>
                <a:ea typeface="ＭＳ Ｐゴシック" charset="-128"/>
              </a:rPr>
              <a:t>report - Science as an open </a:t>
            </a:r>
            <a:r>
              <a:rPr lang="en-US" altLang="ja-JP" sz="1000" dirty="0" smtClean="0">
                <a:solidFill>
                  <a:schemeClr val="bg1">
                    <a:lumMod val="50000"/>
                  </a:schemeClr>
                </a:solidFill>
                <a:latin typeface="ＭＳ Ｐゴシック" charset="-128"/>
                <a:ea typeface="ＭＳ Ｐゴシック" charset="-128"/>
              </a:rPr>
              <a:t>enterprise</a:t>
            </a:r>
          </a:p>
          <a:p>
            <a:pPr>
              <a:spcBef>
                <a:spcPts val="0"/>
              </a:spcBef>
              <a:buNone/>
              <a:defRPr/>
            </a:pPr>
            <a:r>
              <a:rPr lang="de-DE" altLang="ja-JP" sz="1000" dirty="0" smtClean="0">
                <a:solidFill>
                  <a:schemeClr val="bg1">
                    <a:lumMod val="50000"/>
                  </a:schemeClr>
                </a:solidFill>
                <a:latin typeface="ＭＳ Ｐゴシック" charset="-128"/>
                <a:ea typeface="ＭＳ Ｐゴシック" charset="-128"/>
              </a:rPr>
              <a:t>             </a:t>
            </a:r>
            <a:r>
              <a:rPr lang="de-DE" altLang="ja-JP" sz="1000" dirty="0">
                <a:solidFill>
                  <a:schemeClr val="bg1">
                    <a:lumMod val="50000"/>
                  </a:schemeClr>
                </a:solidFill>
                <a:latin typeface="ＭＳ Ｐゴシック" charset="-128"/>
                <a:ea typeface="ＭＳ Ｐゴシック" charset="-128"/>
              </a:rPr>
              <a:t>https://royalsociety.org/topics-policy/projects/science-public-enterprise/report/</a:t>
            </a:r>
            <a:endParaRPr lang="ja-JP" altLang="en-US" sz="1000" dirty="0">
              <a:solidFill>
                <a:schemeClr val="bg1">
                  <a:lumMod val="50000"/>
                </a:schemeClr>
              </a:solidFill>
              <a:latin typeface="ＭＳ Ｐゴシック" charset="-128"/>
              <a:ea typeface="ＭＳ Ｐゴシック" charset="-128"/>
            </a:endParaRPr>
          </a:p>
        </p:txBody>
      </p:sp>
    </p:spTree>
    <p:extLst>
      <p:ext uri="{BB962C8B-B14F-4D97-AF65-F5344CB8AC3E}">
        <p14:creationId xmlns:p14="http://schemas.microsoft.com/office/powerpoint/2010/main" val="129794940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z="4000" dirty="0"/>
              <a:t>Science </a:t>
            </a:r>
            <a:r>
              <a:rPr lang="en-US" altLang="ja-JP" sz="4000" dirty="0" smtClean="0"/>
              <a:t>International:</a:t>
            </a:r>
            <a:br>
              <a:rPr lang="en-US" altLang="ja-JP" sz="4000" dirty="0" smtClean="0"/>
            </a:br>
            <a:r>
              <a:rPr lang="en-US" altLang="ja-JP" sz="4000" dirty="0" smtClean="0"/>
              <a:t>Open </a:t>
            </a:r>
            <a:r>
              <a:rPr lang="en-US" altLang="ja-JP" sz="4000" dirty="0"/>
              <a:t>Data in a Big Data World</a:t>
            </a:r>
            <a:endParaRPr kumimoji="1" lang="ja-JP" altLang="en-US" sz="4000" dirty="0"/>
          </a:p>
        </p:txBody>
      </p:sp>
      <p:sp>
        <p:nvSpPr>
          <p:cNvPr id="3" name="コンテンツ プレースホルダー 2"/>
          <p:cNvSpPr>
            <a:spLocks noGrp="1"/>
          </p:cNvSpPr>
          <p:nvPr>
            <p:ph idx="1"/>
          </p:nvPr>
        </p:nvSpPr>
        <p:spPr>
          <a:xfrm>
            <a:off x="0" y="1670633"/>
            <a:ext cx="5368722" cy="4525963"/>
          </a:xfrm>
        </p:spPr>
        <p:txBody>
          <a:bodyPr/>
          <a:lstStyle/>
          <a:p>
            <a:pPr marL="358775" indent="-358775"/>
            <a:r>
              <a:rPr lang="en-US" altLang="ja-JP" sz="2000" dirty="0">
                <a:latin typeface="Microsoft JhengHei" panose="020B0604030504040204" pitchFamily="34" charset="-120"/>
                <a:ea typeface="Microsoft JhengHei" panose="020B0604030504040204" pitchFamily="34" charset="-120"/>
              </a:rPr>
              <a:t>The accord identifies the opportunities and challenges </a:t>
            </a:r>
            <a:r>
              <a:rPr lang="en-US" altLang="ja-JP" sz="2000" dirty="0" smtClean="0">
                <a:latin typeface="Microsoft JhengHei" panose="020B0604030504040204" pitchFamily="34" charset="-120"/>
                <a:ea typeface="Microsoft JhengHei" panose="020B0604030504040204" pitchFamily="34" charset="-120"/>
              </a:rPr>
              <a:t>of the </a:t>
            </a:r>
            <a:r>
              <a:rPr lang="en-US" altLang="ja-JP" sz="2000" dirty="0">
                <a:solidFill>
                  <a:srgbClr val="0070C0"/>
                </a:solidFill>
                <a:latin typeface="Microsoft JhengHei" panose="020B0604030504040204" pitchFamily="34" charset="-120"/>
                <a:ea typeface="Microsoft JhengHei" panose="020B0604030504040204" pitchFamily="34" charset="-120"/>
              </a:rPr>
              <a:t>data revolution </a:t>
            </a:r>
            <a:r>
              <a:rPr lang="en-US" altLang="ja-JP" sz="2000" dirty="0">
                <a:latin typeface="Microsoft JhengHei" panose="020B0604030504040204" pitchFamily="34" charset="-120"/>
                <a:ea typeface="Microsoft JhengHei" panose="020B0604030504040204" pitchFamily="34" charset="-120"/>
              </a:rPr>
              <a:t>as today’s predominant issue for </a:t>
            </a:r>
            <a:r>
              <a:rPr lang="en-US" altLang="ja-JP" sz="2000" dirty="0" smtClean="0">
                <a:latin typeface="Microsoft JhengHei" panose="020B0604030504040204" pitchFamily="34" charset="-120"/>
                <a:ea typeface="Microsoft JhengHei" panose="020B0604030504040204" pitchFamily="34" charset="-120"/>
              </a:rPr>
              <a:t>global science </a:t>
            </a:r>
            <a:r>
              <a:rPr lang="en-US" altLang="ja-JP" sz="2000" dirty="0">
                <a:latin typeface="Microsoft JhengHei" panose="020B0604030504040204" pitchFamily="34" charset="-120"/>
                <a:ea typeface="Microsoft JhengHei" panose="020B0604030504040204" pitchFamily="34" charset="-120"/>
              </a:rPr>
              <a:t>policy. It proposes fundamental principles that </a:t>
            </a:r>
            <a:r>
              <a:rPr lang="en-US" altLang="ja-JP" sz="2000" dirty="0" smtClean="0">
                <a:latin typeface="Microsoft JhengHei" panose="020B0604030504040204" pitchFamily="34" charset="-120"/>
                <a:ea typeface="Microsoft JhengHei" panose="020B0604030504040204" pitchFamily="34" charset="-120"/>
              </a:rPr>
              <a:t>should be </a:t>
            </a:r>
            <a:r>
              <a:rPr lang="en-US" altLang="ja-JP" sz="2000" dirty="0">
                <a:latin typeface="Microsoft JhengHei" panose="020B0604030504040204" pitchFamily="34" charset="-120"/>
                <a:ea typeface="Microsoft JhengHei" panose="020B0604030504040204" pitchFamily="34" charset="-120"/>
              </a:rPr>
              <a:t>adopted in responding to them. It adds the </a:t>
            </a:r>
            <a:r>
              <a:rPr lang="en-US" altLang="ja-JP" sz="2000" dirty="0" smtClean="0">
                <a:latin typeface="Microsoft JhengHei" panose="020B0604030504040204" pitchFamily="34" charset="-120"/>
                <a:ea typeface="Microsoft JhengHei" panose="020B0604030504040204" pitchFamily="34" charset="-120"/>
              </a:rPr>
              <a:t>distinctive voice </a:t>
            </a:r>
            <a:r>
              <a:rPr lang="en-US" altLang="ja-JP" sz="2000" dirty="0">
                <a:latin typeface="Microsoft JhengHei" panose="020B0604030504040204" pitchFamily="34" charset="-120"/>
                <a:ea typeface="Microsoft JhengHei" panose="020B0604030504040204" pitchFamily="34" charset="-120"/>
              </a:rPr>
              <a:t>of the scientific community to those of governments </a:t>
            </a:r>
            <a:r>
              <a:rPr lang="en-US" altLang="ja-JP" sz="2000" dirty="0" smtClean="0">
                <a:latin typeface="Microsoft JhengHei" panose="020B0604030504040204" pitchFamily="34" charset="-120"/>
                <a:ea typeface="Microsoft JhengHei" panose="020B0604030504040204" pitchFamily="34" charset="-120"/>
              </a:rPr>
              <a:t>and inter-governmental </a:t>
            </a:r>
            <a:r>
              <a:rPr lang="en-US" altLang="ja-JP" sz="2000" dirty="0">
                <a:latin typeface="Microsoft JhengHei" panose="020B0604030504040204" pitchFamily="34" charset="-120"/>
                <a:ea typeface="Microsoft JhengHei" panose="020B0604030504040204" pitchFamily="34" charset="-120"/>
              </a:rPr>
              <a:t>bodies that have made the case for </a:t>
            </a:r>
            <a:r>
              <a:rPr lang="en-US" altLang="ja-JP" sz="2000" u="sng" dirty="0" smtClean="0">
                <a:solidFill>
                  <a:srgbClr val="0070C0"/>
                </a:solidFill>
                <a:latin typeface="Microsoft JhengHei" panose="020B0604030504040204" pitchFamily="34" charset="-120"/>
                <a:ea typeface="Microsoft JhengHei" panose="020B0604030504040204" pitchFamily="34" charset="-120"/>
              </a:rPr>
              <a:t>open data </a:t>
            </a:r>
            <a:r>
              <a:rPr lang="en-US" altLang="ja-JP" sz="2000" u="sng" dirty="0">
                <a:solidFill>
                  <a:srgbClr val="0070C0"/>
                </a:solidFill>
                <a:latin typeface="Microsoft JhengHei" panose="020B0604030504040204" pitchFamily="34" charset="-120"/>
                <a:ea typeface="Microsoft JhengHei" panose="020B0604030504040204" pitchFamily="34" charset="-120"/>
              </a:rPr>
              <a:t>as a fundamental pre-requisite </a:t>
            </a:r>
            <a:r>
              <a:rPr lang="en-US" altLang="ja-JP" sz="2000" dirty="0">
                <a:latin typeface="Microsoft JhengHei" panose="020B0604030504040204" pitchFamily="34" charset="-120"/>
                <a:ea typeface="Microsoft JhengHei" panose="020B0604030504040204" pitchFamily="34" charset="-120"/>
              </a:rPr>
              <a:t>in </a:t>
            </a:r>
            <a:r>
              <a:rPr lang="en-US" altLang="ja-JP" sz="2000" dirty="0" smtClean="0">
                <a:solidFill>
                  <a:srgbClr val="C00000"/>
                </a:solidFill>
                <a:latin typeface="Microsoft JhengHei" panose="020B0604030504040204" pitchFamily="34" charset="-120"/>
                <a:ea typeface="Microsoft JhengHei" panose="020B0604030504040204" pitchFamily="34" charset="-120"/>
              </a:rPr>
              <a:t>maintaining </a:t>
            </a:r>
            <a:r>
              <a:rPr lang="en-US" altLang="ja-JP" sz="2000" dirty="0">
                <a:solidFill>
                  <a:srgbClr val="C00000"/>
                </a:solidFill>
                <a:latin typeface="Microsoft JhengHei" panose="020B0604030504040204" pitchFamily="34" charset="-120"/>
                <a:ea typeface="Microsoft JhengHei" panose="020B0604030504040204" pitchFamily="34" charset="-120"/>
              </a:rPr>
              <a:t>the </a:t>
            </a:r>
            <a:r>
              <a:rPr lang="en-US" altLang="ja-JP" sz="2000" dirty="0" err="1">
                <a:solidFill>
                  <a:srgbClr val="C00000"/>
                </a:solidFill>
                <a:latin typeface="Microsoft JhengHei" panose="020B0604030504040204" pitchFamily="34" charset="-120"/>
                <a:ea typeface="Microsoft JhengHei" panose="020B0604030504040204" pitchFamily="34" charset="-120"/>
              </a:rPr>
              <a:t>rigour</a:t>
            </a:r>
            <a:r>
              <a:rPr lang="en-US" altLang="ja-JP" sz="2000" dirty="0">
                <a:solidFill>
                  <a:srgbClr val="C00000"/>
                </a:solidFill>
                <a:latin typeface="Microsoft JhengHei" panose="020B0604030504040204" pitchFamily="34" charset="-120"/>
                <a:ea typeface="Microsoft JhengHei" panose="020B0604030504040204" pitchFamily="34" charset="-120"/>
              </a:rPr>
              <a:t> </a:t>
            </a:r>
            <a:r>
              <a:rPr lang="en-US" altLang="ja-JP" sz="2000" dirty="0" smtClean="0">
                <a:solidFill>
                  <a:srgbClr val="C00000"/>
                </a:solidFill>
                <a:latin typeface="Microsoft JhengHei" panose="020B0604030504040204" pitchFamily="34" charset="-120"/>
                <a:ea typeface="Microsoft JhengHei" panose="020B0604030504040204" pitchFamily="34" charset="-120"/>
              </a:rPr>
              <a:t>of scientific </a:t>
            </a:r>
            <a:r>
              <a:rPr lang="en-US" altLang="ja-JP" sz="2000" dirty="0">
                <a:solidFill>
                  <a:srgbClr val="C00000"/>
                </a:solidFill>
                <a:latin typeface="Microsoft JhengHei" panose="020B0604030504040204" pitchFamily="34" charset="-120"/>
                <a:ea typeface="Microsoft JhengHei" panose="020B0604030504040204" pitchFamily="34" charset="-120"/>
              </a:rPr>
              <a:t>inquiry</a:t>
            </a:r>
            <a:r>
              <a:rPr lang="en-US" altLang="ja-JP" sz="2000" dirty="0">
                <a:latin typeface="Microsoft JhengHei" panose="020B0604030504040204" pitchFamily="34" charset="-120"/>
                <a:ea typeface="Microsoft JhengHei" panose="020B0604030504040204" pitchFamily="34" charset="-120"/>
              </a:rPr>
              <a:t> and </a:t>
            </a:r>
            <a:r>
              <a:rPr lang="en-US" altLang="ja-JP" sz="2000" dirty="0" err="1">
                <a:solidFill>
                  <a:srgbClr val="C00000"/>
                </a:solidFill>
                <a:latin typeface="Microsoft JhengHei" panose="020B0604030504040204" pitchFamily="34" charset="-120"/>
                <a:ea typeface="Microsoft JhengHei" panose="020B0604030504040204" pitchFamily="34" charset="-120"/>
              </a:rPr>
              <a:t>maximising</a:t>
            </a:r>
            <a:r>
              <a:rPr lang="en-US" altLang="ja-JP" sz="2000" dirty="0">
                <a:solidFill>
                  <a:srgbClr val="C00000"/>
                </a:solidFill>
                <a:latin typeface="Microsoft JhengHei" panose="020B0604030504040204" pitchFamily="34" charset="-120"/>
                <a:ea typeface="Microsoft JhengHei" panose="020B0604030504040204" pitchFamily="34" charset="-120"/>
              </a:rPr>
              <a:t> public benefit </a:t>
            </a:r>
            <a:r>
              <a:rPr lang="en-US" altLang="ja-JP" sz="2000" dirty="0">
                <a:latin typeface="Microsoft JhengHei" panose="020B0604030504040204" pitchFamily="34" charset="-120"/>
                <a:ea typeface="Microsoft JhengHei" panose="020B0604030504040204" pitchFamily="34" charset="-120"/>
              </a:rPr>
              <a:t>from the </a:t>
            </a:r>
            <a:r>
              <a:rPr lang="en-US" altLang="ja-JP" sz="2000" dirty="0" smtClean="0">
                <a:latin typeface="Microsoft JhengHei" panose="020B0604030504040204" pitchFamily="34" charset="-120"/>
                <a:ea typeface="Microsoft JhengHei" panose="020B0604030504040204" pitchFamily="34" charset="-120"/>
              </a:rPr>
              <a:t>data revolution </a:t>
            </a:r>
            <a:r>
              <a:rPr lang="en-US" altLang="ja-JP" sz="2000" dirty="0">
                <a:latin typeface="Microsoft JhengHei" panose="020B0604030504040204" pitchFamily="34" charset="-120"/>
                <a:ea typeface="Microsoft JhengHei" panose="020B0604030504040204" pitchFamily="34" charset="-120"/>
              </a:rPr>
              <a:t>in both developed and developing countries</a:t>
            </a:r>
            <a:r>
              <a:rPr lang="en-US" altLang="ja-JP" sz="2000" dirty="0" smtClean="0">
                <a:latin typeface="Microsoft JhengHei" panose="020B0604030504040204" pitchFamily="34" charset="-120"/>
                <a:ea typeface="Microsoft JhengHei" panose="020B0604030504040204" pitchFamily="34" charset="-120"/>
              </a:rPr>
              <a:t>.</a:t>
            </a:r>
            <a:endParaRPr kumimoji="1" lang="ja-JP" altLang="en-US" sz="2000" dirty="0">
              <a:latin typeface="Microsoft JhengHei" panose="020B0604030504040204" pitchFamily="34" charset="-120"/>
              <a:ea typeface="Microsoft JhengHei" panose="020B0604030504040204" pitchFamily="34" charset="-120"/>
            </a:endParaRPr>
          </a:p>
        </p:txBody>
      </p:sp>
      <p:sp>
        <p:nvSpPr>
          <p:cNvPr id="4" name="スライド番号プレースホルダー 3"/>
          <p:cNvSpPr>
            <a:spLocks noGrp="1"/>
          </p:cNvSpPr>
          <p:nvPr>
            <p:ph type="sldNum" sz="quarter" idx="11"/>
          </p:nvPr>
        </p:nvSpPr>
        <p:spPr/>
        <p:txBody>
          <a:bodyPr/>
          <a:lstStyle/>
          <a:p>
            <a:fld id="{3784AAC7-284D-4106-85CB-60DDD27EFA7F}" type="slidenum">
              <a:rPr lang="en-US" altLang="ja-JP" smtClean="0"/>
              <a:pPr/>
              <a:t>42</a:t>
            </a:fld>
            <a:endParaRPr lang="en-US" altLang="ja-JP"/>
          </a:p>
        </p:txBody>
      </p:sp>
      <p:pic>
        <p:nvPicPr>
          <p:cNvPr id="81922" name="Picture 2" descr="http://www.icsu.org/science-international/accord/opendataaccordcover.png/@@images/image/preview"/>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t="5022" r="6292" b="2242"/>
          <a:stretch/>
        </p:blipFill>
        <p:spPr bwMode="auto">
          <a:xfrm>
            <a:off x="5368722" y="1550690"/>
            <a:ext cx="3775278" cy="5299419"/>
          </a:xfrm>
          <a:prstGeom prst="rect">
            <a:avLst/>
          </a:prstGeom>
          <a:noFill/>
          <a:extLst>
            <a:ext uri="{909E8E84-426E-40DD-AFC4-6F175D3DCCD1}">
              <a14:hiddenFill xmlns:a14="http://schemas.microsoft.com/office/drawing/2010/main">
                <a:solidFill>
                  <a:srgbClr val="FFFFFF"/>
                </a:solidFill>
              </a14:hiddenFill>
            </a:ext>
          </a:extLst>
        </p:spPr>
      </p:pic>
      <p:sp>
        <p:nvSpPr>
          <p:cNvPr id="6" name="テキスト ボックス 5"/>
          <p:cNvSpPr txBox="1"/>
          <p:nvPr/>
        </p:nvSpPr>
        <p:spPr>
          <a:xfrm>
            <a:off x="414338" y="6350000"/>
            <a:ext cx="3491661" cy="400110"/>
          </a:xfrm>
          <a:prstGeom prst="rect">
            <a:avLst/>
          </a:prstGeom>
          <a:noFill/>
        </p:spPr>
        <p:txBody>
          <a:bodyPr wrap="none">
            <a:spAutoFit/>
          </a:bodyPr>
          <a:lstStyle/>
          <a:p>
            <a:pPr>
              <a:spcBef>
                <a:spcPts val="0"/>
              </a:spcBef>
              <a:buNone/>
              <a:defRPr/>
            </a:pPr>
            <a:r>
              <a:rPr lang="en-US" altLang="ja-JP" sz="1000" dirty="0">
                <a:solidFill>
                  <a:schemeClr val="bg1">
                    <a:lumMod val="50000"/>
                  </a:schemeClr>
                </a:solidFill>
                <a:latin typeface="ＭＳ Ｐゴシック" charset="-128"/>
                <a:ea typeface="ＭＳ Ｐゴシック" charset="-128"/>
              </a:rPr>
              <a:t>Source:  </a:t>
            </a:r>
            <a:r>
              <a:rPr lang="en-US" altLang="ja-JP" sz="1000" dirty="0" smtClean="0">
                <a:solidFill>
                  <a:schemeClr val="bg1">
                    <a:lumMod val="50000"/>
                  </a:schemeClr>
                </a:solidFill>
                <a:latin typeface="ＭＳ Ｐゴシック" charset="-128"/>
                <a:ea typeface="ＭＳ Ｐゴシック" charset="-128"/>
              </a:rPr>
              <a:t>Science International: Open Data in a Big Data World</a:t>
            </a:r>
          </a:p>
          <a:p>
            <a:pPr>
              <a:spcBef>
                <a:spcPts val="0"/>
              </a:spcBef>
              <a:buNone/>
              <a:defRPr/>
            </a:pPr>
            <a:r>
              <a:rPr lang="de-DE" altLang="ja-JP" sz="1000" dirty="0">
                <a:solidFill>
                  <a:schemeClr val="bg1">
                    <a:lumMod val="50000"/>
                  </a:schemeClr>
                </a:solidFill>
                <a:latin typeface="ＭＳ Ｐゴシック" charset="-128"/>
                <a:ea typeface="ＭＳ Ｐゴシック" charset="-128"/>
              </a:rPr>
              <a:t>             http://www.icsu.org/science-international/accord</a:t>
            </a:r>
            <a:endParaRPr lang="ja-JP" altLang="en-US" sz="1000" dirty="0">
              <a:solidFill>
                <a:schemeClr val="bg1">
                  <a:lumMod val="50000"/>
                </a:schemeClr>
              </a:solidFill>
              <a:latin typeface="ＭＳ Ｐゴシック" charset="-128"/>
              <a:ea typeface="ＭＳ Ｐゴシック" charset="-128"/>
            </a:endParaRPr>
          </a:p>
        </p:txBody>
      </p:sp>
    </p:spTree>
    <p:extLst>
      <p:ext uri="{BB962C8B-B14F-4D97-AF65-F5344CB8AC3E}">
        <p14:creationId xmlns:p14="http://schemas.microsoft.com/office/powerpoint/2010/main" val="377022786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z="4000" dirty="0" smtClean="0">
                <a:solidFill>
                  <a:srgbClr val="C00000"/>
                </a:solidFill>
              </a:rPr>
              <a:t>Open Research Data</a:t>
            </a:r>
            <a:br>
              <a:rPr lang="en-US" altLang="ja-JP" sz="4000" dirty="0" smtClean="0">
                <a:solidFill>
                  <a:srgbClr val="C00000"/>
                </a:solidFill>
              </a:rPr>
            </a:br>
            <a:r>
              <a:rPr lang="en-US" altLang="ja-JP" sz="4000" dirty="0" smtClean="0">
                <a:solidFill>
                  <a:srgbClr val="C00000"/>
                </a:solidFill>
              </a:rPr>
              <a:t>as </a:t>
            </a:r>
            <a:r>
              <a:rPr kumimoji="1" lang="en-US" altLang="ja-JP" sz="4000" dirty="0" smtClean="0">
                <a:solidFill>
                  <a:srgbClr val="C00000"/>
                </a:solidFill>
              </a:rPr>
              <a:t>Good Science Practice</a:t>
            </a:r>
            <a:endParaRPr kumimoji="1" lang="ja-JP" altLang="en-US" sz="4000" dirty="0">
              <a:solidFill>
                <a:srgbClr val="C00000"/>
              </a:solidFill>
            </a:endParaRPr>
          </a:p>
        </p:txBody>
      </p:sp>
      <p:sp>
        <p:nvSpPr>
          <p:cNvPr id="3" name="コンテンツ プレースホルダー 2"/>
          <p:cNvSpPr>
            <a:spLocks noGrp="1"/>
          </p:cNvSpPr>
          <p:nvPr>
            <p:ph idx="1"/>
          </p:nvPr>
        </p:nvSpPr>
        <p:spPr>
          <a:xfrm>
            <a:off x="219456" y="1777594"/>
            <a:ext cx="8924544" cy="4470207"/>
          </a:xfrm>
        </p:spPr>
        <p:txBody>
          <a:bodyPr/>
          <a:lstStyle/>
          <a:p>
            <a:r>
              <a:rPr kumimoji="1" lang="en-US" altLang="ja-JP" sz="2800" dirty="0" smtClean="0"/>
              <a:t>Science is by definition knowledge with evidence, which </a:t>
            </a:r>
            <a:r>
              <a:rPr lang="en-US" altLang="ja-JP" sz="2800" dirty="0" smtClean="0"/>
              <a:t>can be reproduced by others.</a:t>
            </a:r>
          </a:p>
          <a:p>
            <a:pPr lvl="1">
              <a:buFont typeface="Wingdings" panose="05000000000000000000" pitchFamily="2" charset="2"/>
              <a:buChar char="Ø"/>
            </a:pPr>
            <a:r>
              <a:rPr lang="en-US" altLang="ja-JP" sz="2400" dirty="0" smtClean="0">
                <a:solidFill>
                  <a:srgbClr val="0070C0"/>
                </a:solidFill>
              </a:rPr>
              <a:t>Scientists have to publish their idea openly.</a:t>
            </a:r>
          </a:p>
          <a:p>
            <a:pPr lvl="1">
              <a:buFont typeface="Wingdings" panose="05000000000000000000" pitchFamily="2" charset="2"/>
              <a:buChar char="Ø"/>
            </a:pPr>
            <a:r>
              <a:rPr lang="en-US" altLang="ja-JP" sz="2400" dirty="0" smtClean="0">
                <a:solidFill>
                  <a:srgbClr val="0070C0"/>
                </a:solidFill>
              </a:rPr>
              <a:t>Scientists must also show the evidence.</a:t>
            </a:r>
          </a:p>
          <a:p>
            <a:pPr>
              <a:spcBef>
                <a:spcPts val="1800"/>
              </a:spcBef>
            </a:pPr>
            <a:r>
              <a:rPr kumimoji="1" lang="en-US" altLang="ja-JP" sz="2800" dirty="0" smtClean="0"/>
              <a:t>In </a:t>
            </a:r>
            <a:r>
              <a:rPr kumimoji="1" lang="en-US" altLang="ja-JP" sz="2800" dirty="0" smtClean="0">
                <a:solidFill>
                  <a:srgbClr val="00B050"/>
                </a:solidFill>
              </a:rPr>
              <a:t>print age</a:t>
            </a:r>
            <a:r>
              <a:rPr kumimoji="1" lang="en-US" altLang="ja-JP" sz="2800" dirty="0" smtClean="0"/>
              <a:t>, only research articles could be published as evidence.</a:t>
            </a:r>
          </a:p>
          <a:p>
            <a:pPr>
              <a:spcBef>
                <a:spcPts val="1800"/>
              </a:spcBef>
            </a:pPr>
            <a:r>
              <a:rPr lang="en-US" altLang="ja-JP" sz="2800" dirty="0" smtClean="0"/>
              <a:t>In </a:t>
            </a:r>
            <a:r>
              <a:rPr lang="en-US" altLang="ja-JP" sz="2800" dirty="0" smtClean="0">
                <a:solidFill>
                  <a:srgbClr val="00B050"/>
                </a:solidFill>
              </a:rPr>
              <a:t>digital age</a:t>
            </a:r>
            <a:r>
              <a:rPr lang="en-US" altLang="ja-JP" sz="2800" dirty="0" smtClean="0"/>
              <a:t>, digital research data can also be provided as evidence.</a:t>
            </a:r>
          </a:p>
        </p:txBody>
      </p:sp>
      <p:sp>
        <p:nvSpPr>
          <p:cNvPr id="4" name="スライド番号プレースホルダー 3"/>
          <p:cNvSpPr>
            <a:spLocks noGrp="1"/>
          </p:cNvSpPr>
          <p:nvPr>
            <p:ph type="sldNum" sz="quarter" idx="11"/>
          </p:nvPr>
        </p:nvSpPr>
        <p:spPr/>
        <p:txBody>
          <a:bodyPr/>
          <a:lstStyle/>
          <a:p>
            <a:fld id="{3784AAC7-284D-4106-85CB-60DDD27EFA7F}" type="slidenum">
              <a:rPr lang="en-US" altLang="ja-JP" smtClean="0"/>
              <a:pPr/>
              <a:t>43</a:t>
            </a:fld>
            <a:endParaRPr lang="en-US" altLang="ja-JP"/>
          </a:p>
        </p:txBody>
      </p:sp>
      <p:pic>
        <p:nvPicPr>
          <p:cNvPr id="5" name="Picture 26" descr="リボン賞を掲げる人"/>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flipH="1">
            <a:off x="5226597" y="5690182"/>
            <a:ext cx="914400" cy="914400"/>
          </a:xfrm>
          <a:prstGeom prst="rect">
            <a:avLst/>
          </a:prstGeom>
          <a:noFill/>
          <a:extLst>
            <a:ext uri="{909E8E84-426E-40DD-AFC4-6F175D3DCCD1}">
              <a14:hiddenFill xmlns:a14="http://schemas.microsoft.com/office/drawing/2010/main">
                <a:solidFill>
                  <a:srgbClr val="FFFFFF"/>
                </a:solidFill>
              </a14:hiddenFill>
            </a:ext>
          </a:extLst>
        </p:spPr>
      </p:pic>
      <p:sp>
        <p:nvSpPr>
          <p:cNvPr id="6" name="角丸四角形吹き出し 5"/>
          <p:cNvSpPr/>
          <p:nvPr/>
        </p:nvSpPr>
        <p:spPr bwMode="auto">
          <a:xfrm>
            <a:off x="6337300" y="5420563"/>
            <a:ext cx="2806700" cy="1097280"/>
          </a:xfrm>
          <a:prstGeom prst="wedgeRoundRectCallout">
            <a:avLst>
              <a:gd name="adj1" fmla="val -61671"/>
              <a:gd name="adj2" fmla="val -15097"/>
              <a:gd name="adj3" fmla="val 16667"/>
            </a:avLst>
          </a:prstGeom>
          <a:solidFill>
            <a:srgbClr val="FFC000"/>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buNone/>
            </a:pPr>
            <a:r>
              <a:rPr kumimoji="1" lang="en-US" altLang="ja-JP" dirty="0" smtClean="0">
                <a:solidFill>
                  <a:srgbClr val="C00000"/>
                </a:solidFill>
                <a:latin typeface="Microsoft JhengHei" panose="020B0604030504040204" pitchFamily="34" charset="-120"/>
                <a:ea typeface="Microsoft JhengHei" panose="020B0604030504040204" pitchFamily="34" charset="-120"/>
              </a:rPr>
              <a:t>Research data is even better than just articles for the establishment of science!</a:t>
            </a:r>
            <a:endParaRPr kumimoji="1" lang="ja-JP" altLang="en-US" dirty="0" smtClean="0">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243987940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z="4000" dirty="0" smtClean="0"/>
              <a:t>Academics in Action</a:t>
            </a:r>
            <a:br>
              <a:rPr kumimoji="1" lang="en-US" altLang="ja-JP" sz="4000" dirty="0" smtClean="0"/>
            </a:br>
            <a:r>
              <a:rPr lang="en-US" altLang="ja-JP" sz="4000" dirty="0" smtClean="0"/>
              <a:t>for Research Transparency</a:t>
            </a:r>
            <a:endParaRPr kumimoji="1" lang="ja-JP" altLang="en-US" sz="4000" dirty="0"/>
          </a:p>
        </p:txBody>
      </p:sp>
      <p:sp>
        <p:nvSpPr>
          <p:cNvPr id="3" name="コンテンツ プレースホルダー 2"/>
          <p:cNvSpPr>
            <a:spLocks noGrp="1"/>
          </p:cNvSpPr>
          <p:nvPr>
            <p:ph idx="1"/>
          </p:nvPr>
        </p:nvSpPr>
        <p:spPr/>
        <p:txBody>
          <a:bodyPr/>
          <a:lstStyle/>
          <a:p>
            <a:r>
              <a:rPr lang="en-US" altLang="ja-JP" sz="3200" dirty="0" smtClean="0">
                <a:solidFill>
                  <a:srgbClr val="0070C0"/>
                </a:solidFill>
              </a:rPr>
              <a:t>Reproducibility Project: Psychology</a:t>
            </a:r>
          </a:p>
          <a:p>
            <a:pPr lvl="1">
              <a:buFont typeface="Wingdings" panose="05000000000000000000" pitchFamily="2" charset="2"/>
              <a:buChar char="Ø"/>
            </a:pPr>
            <a:r>
              <a:rPr kumimoji="1" lang="en-US" altLang="ja-JP" sz="2800" dirty="0" smtClean="0"/>
              <a:t>Center for Open Science</a:t>
            </a:r>
          </a:p>
          <a:p>
            <a:pPr>
              <a:spcBef>
                <a:spcPts val="3600"/>
              </a:spcBef>
            </a:pPr>
            <a:r>
              <a:rPr lang="en-US" altLang="ja-JP" sz="3200" dirty="0">
                <a:solidFill>
                  <a:srgbClr val="0070C0"/>
                </a:solidFill>
              </a:rPr>
              <a:t>Berkeley Initiative </a:t>
            </a:r>
            <a:r>
              <a:rPr lang="en-US" altLang="ja-JP" sz="3200" dirty="0" smtClean="0">
                <a:solidFill>
                  <a:srgbClr val="0070C0"/>
                </a:solidFill>
              </a:rPr>
              <a:t>for Transparency </a:t>
            </a:r>
            <a:r>
              <a:rPr lang="en-US" altLang="ja-JP" sz="3200" dirty="0">
                <a:solidFill>
                  <a:srgbClr val="0070C0"/>
                </a:solidFill>
              </a:rPr>
              <a:t>in the Social </a:t>
            </a:r>
            <a:r>
              <a:rPr lang="en-US" altLang="ja-JP" sz="3200" dirty="0" smtClean="0">
                <a:solidFill>
                  <a:srgbClr val="0070C0"/>
                </a:solidFill>
              </a:rPr>
              <a:t>Sciences</a:t>
            </a:r>
          </a:p>
          <a:p>
            <a:pPr lvl="1">
              <a:buFont typeface="Wingdings" panose="05000000000000000000" pitchFamily="2" charset="2"/>
              <a:buChar char="Ø"/>
            </a:pPr>
            <a:r>
              <a:rPr lang="en-US" altLang="ja-JP" sz="2800" dirty="0"/>
              <a:t>Center for Effective Global Action (CEGA), UC Berkeley</a:t>
            </a:r>
          </a:p>
          <a:p>
            <a:pPr>
              <a:spcBef>
                <a:spcPts val="2400"/>
              </a:spcBef>
            </a:pPr>
            <a:r>
              <a:rPr lang="en-US" altLang="ja-JP" sz="3200" dirty="0">
                <a:solidFill>
                  <a:srgbClr val="0070C0"/>
                </a:solidFill>
              </a:rPr>
              <a:t>Peer Reviewers’ Openness Initiative</a:t>
            </a:r>
            <a:endParaRPr lang="en-US" altLang="ja-JP" sz="3200" dirty="0" smtClean="0">
              <a:solidFill>
                <a:srgbClr val="0070C0"/>
              </a:solidFill>
            </a:endParaRPr>
          </a:p>
          <a:p>
            <a:endParaRPr kumimoji="1" lang="ja-JP" altLang="en-US" sz="3200" dirty="0"/>
          </a:p>
        </p:txBody>
      </p:sp>
      <p:sp>
        <p:nvSpPr>
          <p:cNvPr id="4" name="スライド番号プレースホルダー 3"/>
          <p:cNvSpPr>
            <a:spLocks noGrp="1"/>
          </p:cNvSpPr>
          <p:nvPr>
            <p:ph type="sldNum" sz="quarter" idx="11"/>
          </p:nvPr>
        </p:nvSpPr>
        <p:spPr/>
        <p:txBody>
          <a:bodyPr/>
          <a:lstStyle/>
          <a:p>
            <a:fld id="{3784AAC7-284D-4106-85CB-60DDD27EFA7F}" type="slidenum">
              <a:rPr lang="en-US" altLang="ja-JP" smtClean="0"/>
              <a:pPr/>
              <a:t>44</a:t>
            </a:fld>
            <a:endParaRPr lang="en-US" altLang="ja-JP"/>
          </a:p>
        </p:txBody>
      </p:sp>
      <p:pic>
        <p:nvPicPr>
          <p:cNvPr id="87044" name="Picture 4" descr="COS logo"/>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145482" y="2384642"/>
            <a:ext cx="1206294" cy="771372"/>
          </a:xfrm>
          <a:prstGeom prst="rect">
            <a:avLst/>
          </a:prstGeom>
          <a:noFill/>
          <a:extLst>
            <a:ext uri="{909E8E84-426E-40DD-AFC4-6F175D3DCCD1}">
              <a14:hiddenFill xmlns:a14="http://schemas.microsoft.com/office/drawing/2010/main">
                <a:solidFill>
                  <a:srgbClr val="FFFFFF"/>
                </a:solidFill>
              </a14:hiddenFill>
            </a:ext>
          </a:extLst>
        </p:spPr>
      </p:pic>
      <p:pic>
        <p:nvPicPr>
          <p:cNvPr id="87048" name="Picture 8" descr="http://www.bitss.org/wp-content/uploads/2015/07/bitss-55a55026v1_site_icon.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11643" y="3850773"/>
            <a:ext cx="1352161" cy="1352161"/>
          </a:xfrm>
          <a:prstGeom prst="rect">
            <a:avLst/>
          </a:prstGeom>
          <a:noFill/>
          <a:extLst>
            <a:ext uri="{909E8E84-426E-40DD-AFC4-6F175D3DCCD1}">
              <a14:hiddenFill xmlns:a14="http://schemas.microsoft.com/office/drawing/2010/main">
                <a:solidFill>
                  <a:srgbClr val="FFFFFF"/>
                </a:solidFill>
              </a14:hiddenFill>
            </a:ext>
          </a:extLst>
        </p:spPr>
      </p:pic>
      <p:pic>
        <p:nvPicPr>
          <p:cNvPr id="87050" name="Picture 10" descr="https://opennessinitiative.org/wp-content/uploads/2014/09/pro_lock_wide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830214" y="5897693"/>
            <a:ext cx="2365351" cy="947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769855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1"/>
          </p:nvPr>
        </p:nvSpPr>
        <p:spPr/>
        <p:txBody>
          <a:bodyPr/>
          <a:lstStyle>
            <a:lvl1pPr eaLnBrk="0" hangingPunct="0">
              <a:defRPr kumimoji="1">
                <a:solidFill>
                  <a:schemeClr val="tx1"/>
                </a:solidFill>
                <a:latin typeface="ＭＳ Ｐゴシック" panose="020B0600070205080204" pitchFamily="50" charset="-128"/>
                <a:ea typeface="ＭＳ Ｐゴシック" panose="020B0600070205080204" pitchFamily="50" charset="-128"/>
              </a:defRPr>
            </a:lvl1pPr>
            <a:lvl2pPr marL="742950" indent="-285750" eaLnBrk="0" hangingPunct="0">
              <a:defRPr kumimoji="1">
                <a:solidFill>
                  <a:schemeClr val="tx1"/>
                </a:solidFill>
                <a:latin typeface="ＭＳ Ｐゴシック" panose="020B0600070205080204" pitchFamily="50" charset="-128"/>
                <a:ea typeface="ＭＳ Ｐゴシック" panose="020B0600070205080204" pitchFamily="50" charset="-128"/>
              </a:defRPr>
            </a:lvl2pPr>
            <a:lvl3pPr marL="11430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3pPr>
            <a:lvl4pPr marL="16002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4pPr>
            <a:lvl5pPr marL="20574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9pPr>
          </a:lstStyle>
          <a:p>
            <a:pPr eaLnBrk="1" hangingPunct="1"/>
            <a:fld id="{237AB865-5CFA-444E-A8AA-D2CE8FF11961}" type="slidenum">
              <a:rPr kumimoji="0" lang="en-US" altLang="ja-JP">
                <a:latin typeface="Verdana" panose="020B0604030504040204" pitchFamily="34" charset="0"/>
              </a:rPr>
              <a:pPr eaLnBrk="1" hangingPunct="1"/>
              <a:t>45</a:t>
            </a:fld>
            <a:endParaRPr kumimoji="0" lang="en-US" altLang="ja-JP">
              <a:latin typeface="Verdana" panose="020B0604030504040204" pitchFamily="34" charset="0"/>
            </a:endParaRPr>
          </a:p>
        </p:txBody>
      </p:sp>
      <p:sp>
        <p:nvSpPr>
          <p:cNvPr id="5" name="正方形/長方形 4"/>
          <p:cNvSpPr/>
          <p:nvPr/>
        </p:nvSpPr>
        <p:spPr bwMode="auto">
          <a:xfrm>
            <a:off x="407988" y="2462213"/>
            <a:ext cx="8366125" cy="1371600"/>
          </a:xfrm>
          <a:prstGeom prst="rect">
            <a:avLst/>
          </a:prstGeom>
          <a:solidFill>
            <a:schemeClr val="bg1"/>
          </a:solidFill>
          <a:ln w="9525" cap="flat" cmpd="sng" algn="ctr">
            <a:solidFill>
              <a:schemeClr val="bg1">
                <a:lumMod val="75000"/>
              </a:schemeClr>
            </a:solidFill>
            <a:prstDash val="solid"/>
            <a:round/>
            <a:headEnd type="none" w="med" len="med"/>
            <a:tailEnd type="none" w="med" len="med"/>
          </a:ln>
          <a:effectLst>
            <a:outerShdw blurRad="50800" dist="38100" dir="2700000" algn="tl" rotWithShape="0">
              <a:prstClr val="black">
                <a:alpha val="40000"/>
              </a:prstClr>
            </a:outerShdw>
          </a:effectLst>
        </p:spPr>
        <p:txBody>
          <a:bodyPr anchor="ctr"/>
          <a:lstStyle/>
          <a:p>
            <a:pPr algn="ctr">
              <a:buNone/>
              <a:defRPr/>
            </a:pPr>
            <a:r>
              <a:rPr lang="en-US" altLang="ja-JP" sz="3200" dirty="0" smtClean="0">
                <a:solidFill>
                  <a:srgbClr val="C00000"/>
                </a:solidFill>
                <a:latin typeface="+mn-lt"/>
              </a:rPr>
              <a:t>4. </a:t>
            </a:r>
            <a:r>
              <a:rPr lang="en-US" altLang="ja-JP" sz="3200" dirty="0" smtClean="0">
                <a:latin typeface="+mn-lt"/>
              </a:rPr>
              <a:t>Challenges and </a:t>
            </a:r>
          </a:p>
          <a:p>
            <a:pPr algn="ctr">
              <a:buNone/>
              <a:defRPr/>
            </a:pPr>
            <a:r>
              <a:rPr lang="en-US" altLang="ja-JP" sz="3200" dirty="0" smtClean="0">
                <a:latin typeface="+mn-lt"/>
              </a:rPr>
              <a:t>Innovation in Academic Reward System</a:t>
            </a:r>
            <a:endParaRPr lang="ja-JP" altLang="en-US" sz="3200" dirty="0">
              <a:latin typeface="+mn-lt"/>
            </a:endParaRPr>
          </a:p>
        </p:txBody>
      </p:sp>
    </p:spTree>
    <p:extLst>
      <p:ext uri="{BB962C8B-B14F-4D97-AF65-F5344CB8AC3E}">
        <p14:creationId xmlns:p14="http://schemas.microsoft.com/office/powerpoint/2010/main" val="263768463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kumimoji="1" lang="en-US" altLang="ja-JP" dirty="0" smtClean="0"/>
              <a:t>Challenges of Open Science</a:t>
            </a:r>
            <a:endParaRPr kumimoji="1" lang="ja-JP" altLang="en-US" dirty="0"/>
          </a:p>
        </p:txBody>
      </p:sp>
      <p:sp>
        <p:nvSpPr>
          <p:cNvPr id="4" name="コンテンツ プレースホルダー 3"/>
          <p:cNvSpPr>
            <a:spLocks noGrp="1"/>
          </p:cNvSpPr>
          <p:nvPr>
            <p:ph idx="1"/>
          </p:nvPr>
        </p:nvSpPr>
        <p:spPr/>
        <p:txBody>
          <a:bodyPr/>
          <a:lstStyle/>
          <a:p>
            <a:r>
              <a:rPr kumimoji="1" lang="en-US" altLang="ja-JP" dirty="0" smtClean="0">
                <a:solidFill>
                  <a:srgbClr val="C00000"/>
                </a:solidFill>
              </a:rPr>
              <a:t>Who is going to do the work?</a:t>
            </a:r>
          </a:p>
          <a:p>
            <a:pPr lvl="1">
              <a:buFont typeface="Wingdings" panose="05000000000000000000" pitchFamily="2" charset="2"/>
              <a:buChar char="Ø"/>
            </a:pPr>
            <a:r>
              <a:rPr lang="en-US" altLang="ja-JP" dirty="0" smtClean="0">
                <a:solidFill>
                  <a:srgbClr val="0070C0"/>
                </a:solidFill>
              </a:rPr>
              <a:t>Incentive for sharing data</a:t>
            </a:r>
          </a:p>
          <a:p>
            <a:pPr lvl="1">
              <a:buFont typeface="Wingdings" panose="05000000000000000000" pitchFamily="2" charset="2"/>
              <a:buChar char="Ø"/>
            </a:pPr>
            <a:r>
              <a:rPr kumimoji="1" lang="en-US" altLang="ja-JP" dirty="0" smtClean="0">
                <a:solidFill>
                  <a:srgbClr val="0070C0"/>
                </a:solidFill>
              </a:rPr>
              <a:t>Cost of sharing data</a:t>
            </a:r>
          </a:p>
          <a:p>
            <a:pPr lvl="1">
              <a:buFont typeface="Wingdings" panose="05000000000000000000" pitchFamily="2" charset="2"/>
              <a:buChar char="Ø"/>
            </a:pPr>
            <a:r>
              <a:rPr lang="en-US" altLang="ja-JP" dirty="0" smtClean="0">
                <a:solidFill>
                  <a:srgbClr val="0070C0"/>
                </a:solidFill>
              </a:rPr>
              <a:t>Training and carrier</a:t>
            </a:r>
            <a:endParaRPr kumimoji="1" lang="en-US" altLang="ja-JP" dirty="0" smtClean="0">
              <a:solidFill>
                <a:srgbClr val="0070C0"/>
              </a:solidFill>
            </a:endParaRPr>
          </a:p>
          <a:p>
            <a:pPr>
              <a:spcBef>
                <a:spcPts val="2400"/>
              </a:spcBef>
            </a:pPr>
            <a:r>
              <a:rPr lang="en-US" altLang="ja-JP" dirty="0" smtClean="0">
                <a:solidFill>
                  <a:srgbClr val="C00000"/>
                </a:solidFill>
              </a:rPr>
              <a:t>What for sensitive data?</a:t>
            </a:r>
            <a:endParaRPr lang="en-US" altLang="ja-JP" dirty="0">
              <a:solidFill>
                <a:srgbClr val="C00000"/>
              </a:solidFill>
            </a:endParaRPr>
          </a:p>
          <a:p>
            <a:pPr lvl="1">
              <a:buFont typeface="Wingdings" panose="05000000000000000000" pitchFamily="2" charset="2"/>
              <a:buChar char="Ø"/>
            </a:pPr>
            <a:r>
              <a:rPr lang="en-US" altLang="ja-JP" sz="2800" dirty="0" smtClean="0"/>
              <a:t>Data with privacy concern or industrial confidentiality can be excluded</a:t>
            </a:r>
            <a:endParaRPr kumimoji="1" lang="ja-JP" altLang="en-US" sz="2800" dirty="0"/>
          </a:p>
        </p:txBody>
      </p:sp>
      <p:sp>
        <p:nvSpPr>
          <p:cNvPr id="2" name="スライド番号プレースホルダー 1"/>
          <p:cNvSpPr>
            <a:spLocks noGrp="1"/>
          </p:cNvSpPr>
          <p:nvPr>
            <p:ph type="sldNum" sz="quarter" idx="11"/>
          </p:nvPr>
        </p:nvSpPr>
        <p:spPr/>
        <p:txBody>
          <a:bodyPr/>
          <a:lstStyle/>
          <a:p>
            <a:fld id="{38E7A1E2-181F-4C6A-AD2F-4F946324B6FA}" type="slidenum">
              <a:rPr lang="en-US" altLang="ja-JP" smtClean="0"/>
              <a:pPr/>
              <a:t>46</a:t>
            </a:fld>
            <a:endParaRPr lang="en-US" altLang="ja-JP"/>
          </a:p>
        </p:txBody>
      </p:sp>
      <p:pic>
        <p:nvPicPr>
          <p:cNvPr id="5" name="Picture 54" descr="イライラしている人のシルエット"/>
          <p:cNvPicPr>
            <a:picLocks noChangeAspect="1" noChangeArrowheads="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985746" y="3159508"/>
            <a:ext cx="914400" cy="914400"/>
          </a:xfrm>
          <a:prstGeom prst="rect">
            <a:avLst/>
          </a:prstGeom>
          <a:noFill/>
          <a:extLst>
            <a:ext uri="{909E8E84-426E-40DD-AFC4-6F175D3DCCD1}">
              <a14:hiddenFill xmlns:a14="http://schemas.microsoft.com/office/drawing/2010/main">
                <a:solidFill>
                  <a:srgbClr val="FFFFFF"/>
                </a:solidFill>
              </a14:hiddenFill>
            </a:ext>
          </a:extLst>
        </p:spPr>
      </p:pic>
      <p:sp>
        <p:nvSpPr>
          <p:cNvPr id="6" name="角丸四角形吹き出し 5"/>
          <p:cNvSpPr/>
          <p:nvPr/>
        </p:nvSpPr>
        <p:spPr bwMode="auto">
          <a:xfrm>
            <a:off x="7053419" y="2589611"/>
            <a:ext cx="2090581" cy="924349"/>
          </a:xfrm>
          <a:prstGeom prst="wedgeRoundRectCallout">
            <a:avLst>
              <a:gd name="adj1" fmla="val -58761"/>
              <a:gd name="adj2" fmla="val 30914"/>
              <a:gd name="adj3" fmla="val 16667"/>
            </a:avLst>
          </a:prstGeom>
          <a:solidFill>
            <a:srgbClr val="FFC000"/>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buNone/>
            </a:pPr>
            <a:r>
              <a:rPr kumimoji="1" lang="en-US" altLang="ja-JP" dirty="0" smtClean="0">
                <a:solidFill>
                  <a:srgbClr val="C00000"/>
                </a:solidFill>
                <a:latin typeface="Microsoft JhengHei" panose="020B0604030504040204" pitchFamily="34" charset="-120"/>
                <a:ea typeface="Microsoft JhengHei" panose="020B0604030504040204" pitchFamily="34" charset="-120"/>
              </a:rPr>
              <a:t>I want to write </a:t>
            </a:r>
            <a:r>
              <a:rPr kumimoji="1" lang="en-US" altLang="ja-JP" u="sng" dirty="0" smtClean="0">
                <a:solidFill>
                  <a:srgbClr val="C00000"/>
                </a:solidFill>
                <a:latin typeface="Microsoft JhengHei" panose="020B0604030504040204" pitchFamily="34" charset="-120"/>
                <a:ea typeface="Microsoft JhengHei" panose="020B0604030504040204" pitchFamily="34" charset="-120"/>
              </a:rPr>
              <a:t>my article</a:t>
            </a:r>
            <a:r>
              <a:rPr kumimoji="1" lang="en-US" altLang="ja-JP" dirty="0" smtClean="0">
                <a:solidFill>
                  <a:srgbClr val="C00000"/>
                </a:solidFill>
                <a:latin typeface="Microsoft JhengHei" panose="020B0604030504040204" pitchFamily="34" charset="-120"/>
                <a:ea typeface="Microsoft JhengHei" panose="020B0604030504040204" pitchFamily="34" charset="-120"/>
              </a:rPr>
              <a:t> before sharing data!</a:t>
            </a:r>
            <a:endParaRPr kumimoji="1" lang="ja-JP" altLang="en-US" dirty="0" smtClean="0">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72880381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z="4000" dirty="0" smtClean="0"/>
              <a:t>Changin</a:t>
            </a:r>
            <a:r>
              <a:rPr lang="en-US" altLang="ja-JP" sz="4000" dirty="0" smtClean="0"/>
              <a:t>g Academic Reward System</a:t>
            </a:r>
            <a:endParaRPr kumimoji="1" lang="ja-JP" altLang="en-US" sz="4000" dirty="0"/>
          </a:p>
        </p:txBody>
      </p:sp>
      <p:sp>
        <p:nvSpPr>
          <p:cNvPr id="3" name="コンテンツ プレースホルダー 2"/>
          <p:cNvSpPr>
            <a:spLocks noGrp="1"/>
          </p:cNvSpPr>
          <p:nvPr>
            <p:ph idx="1"/>
          </p:nvPr>
        </p:nvSpPr>
        <p:spPr>
          <a:xfrm>
            <a:off x="457200" y="1792668"/>
            <a:ext cx="8229600" cy="4525963"/>
          </a:xfrm>
        </p:spPr>
        <p:txBody>
          <a:bodyPr/>
          <a:lstStyle/>
          <a:p>
            <a:r>
              <a:rPr kumimoji="1" lang="en-US" altLang="ja-JP" dirty="0" smtClean="0">
                <a:solidFill>
                  <a:srgbClr val="C00000"/>
                </a:solidFill>
              </a:rPr>
              <a:t>Recognizing data</a:t>
            </a:r>
          </a:p>
          <a:p>
            <a:pPr lvl="1">
              <a:buFont typeface="Wingdings" panose="05000000000000000000" pitchFamily="2" charset="2"/>
              <a:buChar char="Ø"/>
            </a:pPr>
            <a:r>
              <a:rPr lang="en-US" altLang="ja-JP" dirty="0" smtClean="0"/>
              <a:t>Data journals</a:t>
            </a:r>
          </a:p>
          <a:p>
            <a:pPr lvl="1">
              <a:buFont typeface="Wingdings" panose="05000000000000000000" pitchFamily="2" charset="2"/>
              <a:buChar char="Ø"/>
            </a:pPr>
            <a:r>
              <a:rPr lang="en-US" altLang="ja-JP" dirty="0" smtClean="0"/>
              <a:t>Data citations</a:t>
            </a:r>
            <a:endParaRPr kumimoji="1" lang="en-US" altLang="ja-JP" dirty="0" smtClean="0"/>
          </a:p>
          <a:p>
            <a:pPr>
              <a:spcBef>
                <a:spcPts val="3600"/>
              </a:spcBef>
            </a:pPr>
            <a:r>
              <a:rPr lang="en-US" altLang="ja-JP" dirty="0" smtClean="0">
                <a:solidFill>
                  <a:srgbClr val="C00000"/>
                </a:solidFill>
              </a:rPr>
              <a:t>Recognizing social impact</a:t>
            </a:r>
            <a:endParaRPr lang="en-US" altLang="ja-JP" dirty="0">
              <a:solidFill>
                <a:srgbClr val="C00000"/>
              </a:solidFill>
            </a:endParaRPr>
          </a:p>
          <a:p>
            <a:pPr lvl="1">
              <a:buFont typeface="Wingdings" panose="05000000000000000000" pitchFamily="2" charset="2"/>
              <a:buChar char="Ø"/>
            </a:pPr>
            <a:r>
              <a:rPr lang="en-US" altLang="ja-JP" dirty="0" err="1" smtClean="0"/>
              <a:t>Altmetrics</a:t>
            </a:r>
            <a:endParaRPr lang="en-US" altLang="ja-JP" dirty="0"/>
          </a:p>
          <a:p>
            <a:endParaRPr kumimoji="1" lang="ja-JP" altLang="en-US" dirty="0"/>
          </a:p>
        </p:txBody>
      </p:sp>
      <p:sp>
        <p:nvSpPr>
          <p:cNvPr id="4" name="スライド番号プレースホルダー 3"/>
          <p:cNvSpPr>
            <a:spLocks noGrp="1"/>
          </p:cNvSpPr>
          <p:nvPr>
            <p:ph type="sldNum" sz="quarter" idx="11"/>
          </p:nvPr>
        </p:nvSpPr>
        <p:spPr/>
        <p:txBody>
          <a:bodyPr/>
          <a:lstStyle/>
          <a:p>
            <a:fld id="{3784AAC7-284D-4106-85CB-60DDD27EFA7F}" type="slidenum">
              <a:rPr lang="en-US" altLang="ja-JP" smtClean="0"/>
              <a:pPr/>
              <a:t>47</a:t>
            </a:fld>
            <a:endParaRPr lang="en-US" altLang="ja-JP"/>
          </a:p>
        </p:txBody>
      </p:sp>
      <p:pic>
        <p:nvPicPr>
          <p:cNvPr id="4098" name="Picture 2" descr="https://www.jstage.jst.go.jp/article/johokanri/55/9/55_638/_html/-char/ja/Graphics/55_638fig01.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905428" y="4666655"/>
            <a:ext cx="2839458" cy="1218136"/>
          </a:xfrm>
          <a:prstGeom prst="rect">
            <a:avLst/>
          </a:prstGeom>
          <a:noFill/>
          <a:extLst>
            <a:ext uri="{909E8E84-426E-40DD-AFC4-6F175D3DCCD1}">
              <a14:hiddenFill xmlns:a14="http://schemas.microsoft.com/office/drawing/2010/main">
                <a:solidFill>
                  <a:srgbClr val="FFFFFF"/>
                </a:solidFill>
              </a14:hiddenFill>
            </a:ext>
          </a:extLst>
        </p:spPr>
      </p:pic>
      <p:pic>
        <p:nvPicPr>
          <p:cNvPr id="9" name="図 8"/>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443813" y="2948218"/>
            <a:ext cx="2752648" cy="726393"/>
          </a:xfrm>
          <a:prstGeom prst="rect">
            <a:avLst/>
          </a:prstGeom>
        </p:spPr>
      </p:pic>
      <p:sp>
        <p:nvSpPr>
          <p:cNvPr id="11" name="テキスト ボックス 10"/>
          <p:cNvSpPr txBox="1"/>
          <p:nvPr/>
        </p:nvSpPr>
        <p:spPr>
          <a:xfrm>
            <a:off x="414338" y="6350000"/>
            <a:ext cx="6805068" cy="400110"/>
          </a:xfrm>
          <a:prstGeom prst="rect">
            <a:avLst/>
          </a:prstGeom>
          <a:noFill/>
        </p:spPr>
        <p:txBody>
          <a:bodyPr wrap="none">
            <a:spAutoFit/>
          </a:bodyPr>
          <a:lstStyle/>
          <a:p>
            <a:pPr>
              <a:spcBef>
                <a:spcPts val="0"/>
              </a:spcBef>
              <a:buNone/>
              <a:defRPr/>
            </a:pPr>
            <a:r>
              <a:rPr lang="en-US" altLang="ja-JP" sz="1000" dirty="0">
                <a:solidFill>
                  <a:schemeClr val="bg1">
                    <a:lumMod val="50000"/>
                  </a:schemeClr>
                </a:solidFill>
                <a:latin typeface="ＭＳ Ｐゴシック" charset="-128"/>
                <a:ea typeface="ＭＳ Ｐゴシック" charset="-128"/>
              </a:rPr>
              <a:t>http://www.nature.com/sdata/ https://www.journals.elsevier.com/data-in-brief    </a:t>
            </a:r>
            <a:r>
              <a:rPr lang="en-US" altLang="ja-JP" sz="1000" dirty="0" smtClean="0">
                <a:solidFill>
                  <a:schemeClr val="bg1">
                    <a:lumMod val="50000"/>
                  </a:schemeClr>
                </a:solidFill>
                <a:latin typeface="ＭＳ Ｐゴシック" charset="-128"/>
                <a:ea typeface="ＭＳ Ｐゴシック" charset="-128"/>
              </a:rPr>
              <a:t>https</a:t>
            </a:r>
            <a:r>
              <a:rPr lang="en-US" altLang="ja-JP" sz="1000" dirty="0">
                <a:solidFill>
                  <a:schemeClr val="bg1">
                    <a:lumMod val="50000"/>
                  </a:schemeClr>
                </a:solidFill>
                <a:latin typeface="ＭＳ Ｐゴシック" charset="-128"/>
                <a:ea typeface="ＭＳ Ｐゴシック" charset="-128"/>
              </a:rPr>
              <a:t>://www.datacite.org/</a:t>
            </a:r>
          </a:p>
          <a:p>
            <a:pPr>
              <a:spcBef>
                <a:spcPts val="0"/>
              </a:spcBef>
              <a:buNone/>
              <a:defRPr/>
            </a:pPr>
            <a:r>
              <a:rPr lang="en-US" altLang="ja-JP" sz="1000" dirty="0" smtClean="0">
                <a:solidFill>
                  <a:schemeClr val="bg1">
                    <a:lumMod val="50000"/>
                  </a:schemeClr>
                </a:solidFill>
                <a:latin typeface="ＭＳ Ｐゴシック" charset="-128"/>
                <a:ea typeface="ＭＳ Ｐゴシック" charset="-128"/>
              </a:rPr>
              <a:t>http</a:t>
            </a:r>
            <a:r>
              <a:rPr lang="en-US" altLang="ja-JP" sz="1000" dirty="0">
                <a:solidFill>
                  <a:schemeClr val="bg1">
                    <a:lumMod val="50000"/>
                  </a:schemeClr>
                </a:solidFill>
                <a:latin typeface="ＭＳ Ｐゴシック" charset="-128"/>
                <a:ea typeface="ＭＳ Ｐゴシック" charset="-128"/>
              </a:rPr>
              <a:t>://altmetrics.org/manifesto/     https://impactstory.org/     https://www.altmetric.com/       http://readermeter.org/   </a:t>
            </a:r>
            <a:endParaRPr lang="ja-JP" altLang="en-US" sz="1000" dirty="0">
              <a:solidFill>
                <a:schemeClr val="bg1">
                  <a:lumMod val="50000"/>
                </a:schemeClr>
              </a:solidFill>
              <a:latin typeface="ＭＳ Ｐゴシック" charset="-128"/>
              <a:ea typeface="ＭＳ Ｐゴシック" charset="-128"/>
            </a:endParaRPr>
          </a:p>
        </p:txBody>
      </p:sp>
      <p:pic>
        <p:nvPicPr>
          <p:cNvPr id="4108" name="Picture 12" descr="Impactstory"/>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380307" y="5534216"/>
            <a:ext cx="2302930" cy="429880"/>
          </a:xfrm>
          <a:prstGeom prst="rect">
            <a:avLst/>
          </a:prstGeom>
          <a:noFill/>
          <a:extLst>
            <a:ext uri="{909E8E84-426E-40DD-AFC4-6F175D3DCCD1}">
              <a14:hiddenFill xmlns:a14="http://schemas.microsoft.com/office/drawing/2010/main">
                <a:solidFill>
                  <a:srgbClr val="FFFFFF"/>
                </a:solidFill>
              </a14:hiddenFill>
            </a:ext>
          </a:extLst>
        </p:spPr>
      </p:pic>
      <p:pic>
        <p:nvPicPr>
          <p:cNvPr id="10" name="図 9"/>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454617" y="4692693"/>
            <a:ext cx="1454374" cy="569957"/>
          </a:xfrm>
          <a:prstGeom prst="rect">
            <a:avLst/>
          </a:prstGeom>
        </p:spPr>
      </p:pic>
      <p:pic>
        <p:nvPicPr>
          <p:cNvPr id="12" name="図 11"/>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997417" y="5702254"/>
            <a:ext cx="2091008" cy="566724"/>
          </a:xfrm>
          <a:prstGeom prst="rect">
            <a:avLst/>
          </a:prstGeom>
        </p:spPr>
      </p:pic>
      <p:pic>
        <p:nvPicPr>
          <p:cNvPr id="4110" name="Picture 14" descr="View Articles published in Data in Brief"/>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6830201" y="2138439"/>
            <a:ext cx="778409" cy="778410"/>
          </a:xfrm>
          <a:prstGeom prst="rect">
            <a:avLst/>
          </a:prstGeom>
          <a:noFill/>
          <a:extLst>
            <a:ext uri="{909E8E84-426E-40DD-AFC4-6F175D3DCCD1}">
              <a14:hiddenFill xmlns:a14="http://schemas.microsoft.com/office/drawing/2010/main">
                <a:solidFill>
                  <a:srgbClr val="FFFFFF"/>
                </a:solidFill>
              </a14:hiddenFill>
            </a:ext>
          </a:extLst>
        </p:spPr>
      </p:pic>
      <p:pic>
        <p:nvPicPr>
          <p:cNvPr id="16" name="図 15"/>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4696505" y="2516817"/>
            <a:ext cx="1764115" cy="376713"/>
          </a:xfrm>
          <a:prstGeom prst="rect">
            <a:avLst/>
          </a:prstGeom>
        </p:spPr>
      </p:pic>
    </p:spTree>
    <p:extLst>
      <p:ext uri="{BB962C8B-B14F-4D97-AF65-F5344CB8AC3E}">
        <p14:creationId xmlns:p14="http://schemas.microsoft.com/office/powerpoint/2010/main" val="112808558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z="4000" dirty="0" smtClean="0">
                <a:solidFill>
                  <a:srgbClr val="C00000"/>
                </a:solidFill>
              </a:rPr>
              <a:t>Making data available</a:t>
            </a:r>
            <a:br>
              <a:rPr kumimoji="1" lang="en-US" altLang="ja-JP" sz="4000" dirty="0" smtClean="0">
                <a:solidFill>
                  <a:srgbClr val="C00000"/>
                </a:solidFill>
              </a:rPr>
            </a:br>
            <a:r>
              <a:rPr lang="en-US" altLang="ja-JP" sz="4000" dirty="0" smtClean="0">
                <a:solidFill>
                  <a:srgbClr val="C00000"/>
                </a:solidFill>
              </a:rPr>
              <a:t>increases citations</a:t>
            </a:r>
            <a:endParaRPr kumimoji="1" lang="ja-JP" altLang="en-US" sz="4000" dirty="0">
              <a:solidFill>
                <a:srgbClr val="C00000"/>
              </a:solidFill>
            </a:endParaRPr>
          </a:p>
        </p:txBody>
      </p:sp>
      <p:sp>
        <p:nvSpPr>
          <p:cNvPr id="3" name="コンテンツ プレースホルダー 2"/>
          <p:cNvSpPr>
            <a:spLocks noGrp="1"/>
          </p:cNvSpPr>
          <p:nvPr>
            <p:ph idx="1"/>
          </p:nvPr>
        </p:nvSpPr>
        <p:spPr>
          <a:xfrm>
            <a:off x="457200" y="1707208"/>
            <a:ext cx="8229600" cy="3155349"/>
          </a:xfrm>
        </p:spPr>
        <p:txBody>
          <a:bodyPr/>
          <a:lstStyle/>
          <a:p>
            <a:r>
              <a:rPr lang="en-US" altLang="ja-JP" sz="2800" dirty="0"/>
              <a:t>Alter, </a:t>
            </a:r>
            <a:r>
              <a:rPr lang="en-US" altLang="ja-JP" sz="2800" dirty="0" err="1"/>
              <a:t>Pienta</a:t>
            </a:r>
            <a:r>
              <a:rPr lang="en-US" altLang="ja-JP" sz="2800" dirty="0"/>
              <a:t>, Lyle </a:t>
            </a:r>
            <a:endParaRPr lang="en-US" altLang="ja-JP" sz="2800" dirty="0" smtClean="0"/>
          </a:p>
          <a:p>
            <a:pPr marL="1814512" lvl="1" indent="-457200">
              <a:buFont typeface="Wingdings" panose="05000000000000000000" pitchFamily="2" charset="2"/>
              <a:buChar char="Ø"/>
            </a:pPr>
            <a:r>
              <a:rPr lang="en-US" altLang="ja-JP" sz="2800" dirty="0" smtClean="0">
                <a:solidFill>
                  <a:srgbClr val="0070C0"/>
                </a:solidFill>
              </a:rPr>
              <a:t>240</a:t>
            </a:r>
            <a:r>
              <a:rPr lang="en-US" altLang="ja-JP" sz="2800" dirty="0">
                <a:solidFill>
                  <a:srgbClr val="0070C0"/>
                </a:solidFill>
              </a:rPr>
              <a:t>%, social sciences *</a:t>
            </a:r>
          </a:p>
          <a:p>
            <a:r>
              <a:rPr lang="en-US" altLang="ja-JP" sz="2800" dirty="0" err="1"/>
              <a:t>Piwowar</a:t>
            </a:r>
            <a:r>
              <a:rPr lang="en-US" altLang="ja-JP" sz="2800" dirty="0"/>
              <a:t>, Vision </a:t>
            </a:r>
          </a:p>
          <a:p>
            <a:pPr marL="1814512" lvl="1" indent="-457200">
              <a:buFont typeface="Wingdings" panose="05000000000000000000" pitchFamily="2" charset="2"/>
              <a:buChar char="Ø"/>
            </a:pPr>
            <a:r>
              <a:rPr lang="en-US" altLang="ja-JP" sz="2800" dirty="0" smtClean="0">
                <a:solidFill>
                  <a:srgbClr val="0070C0"/>
                </a:solidFill>
              </a:rPr>
              <a:t>9</a:t>
            </a:r>
            <a:r>
              <a:rPr lang="en-US" altLang="ja-JP" sz="2800" dirty="0">
                <a:solidFill>
                  <a:srgbClr val="0070C0"/>
                </a:solidFill>
              </a:rPr>
              <a:t>% (microarray data)†</a:t>
            </a:r>
          </a:p>
          <a:p>
            <a:r>
              <a:rPr lang="en-US" altLang="ja-JP" sz="2800" dirty="0" err="1"/>
              <a:t>Henneken</a:t>
            </a:r>
            <a:r>
              <a:rPr lang="en-US" altLang="ja-JP" sz="2800" dirty="0"/>
              <a:t>, </a:t>
            </a:r>
            <a:r>
              <a:rPr lang="en-US" altLang="ja-JP" sz="2800" dirty="0" err="1"/>
              <a:t>Accomazzi</a:t>
            </a:r>
            <a:r>
              <a:rPr lang="en-US" altLang="ja-JP" sz="2800" dirty="0"/>
              <a:t> </a:t>
            </a:r>
            <a:endParaRPr lang="en-US" altLang="ja-JP" sz="2800" dirty="0" smtClean="0"/>
          </a:p>
          <a:p>
            <a:pPr marL="1814512" lvl="1" indent="-457200">
              <a:buFont typeface="Wingdings" panose="05000000000000000000" pitchFamily="2" charset="2"/>
              <a:buChar char="Ø"/>
            </a:pPr>
            <a:r>
              <a:rPr lang="en-US" altLang="ja-JP" sz="2800" dirty="0" smtClean="0">
                <a:solidFill>
                  <a:srgbClr val="0070C0"/>
                </a:solidFill>
              </a:rPr>
              <a:t>20</a:t>
            </a:r>
            <a:r>
              <a:rPr lang="en-US" altLang="ja-JP" sz="2800" dirty="0">
                <a:solidFill>
                  <a:srgbClr val="0070C0"/>
                </a:solidFill>
              </a:rPr>
              <a:t>% (astronomy) </a:t>
            </a:r>
            <a:r>
              <a:rPr lang="en-US" altLang="ja-JP" sz="2800" dirty="0" smtClean="0">
                <a:solidFill>
                  <a:srgbClr val="0070C0"/>
                </a:solidFill>
              </a:rPr>
              <a:t>#</a:t>
            </a:r>
            <a:endParaRPr lang="en-US" altLang="ja-JP" sz="2800" dirty="0">
              <a:solidFill>
                <a:srgbClr val="0070C0"/>
              </a:solidFill>
            </a:endParaRPr>
          </a:p>
        </p:txBody>
      </p:sp>
      <p:sp>
        <p:nvSpPr>
          <p:cNvPr id="4" name="スライド番号プレースホルダー 3"/>
          <p:cNvSpPr>
            <a:spLocks noGrp="1"/>
          </p:cNvSpPr>
          <p:nvPr>
            <p:ph type="sldNum" sz="quarter" idx="11"/>
          </p:nvPr>
        </p:nvSpPr>
        <p:spPr/>
        <p:txBody>
          <a:bodyPr/>
          <a:lstStyle/>
          <a:p>
            <a:fld id="{3784AAC7-284D-4106-85CB-60DDD27EFA7F}" type="slidenum">
              <a:rPr lang="en-US" altLang="ja-JP" smtClean="0"/>
              <a:pPr/>
              <a:t>48</a:t>
            </a:fld>
            <a:endParaRPr lang="en-US" altLang="ja-JP"/>
          </a:p>
        </p:txBody>
      </p:sp>
      <p:sp>
        <p:nvSpPr>
          <p:cNvPr id="10" name="TextBox 8"/>
          <p:cNvSpPr txBox="1"/>
          <p:nvPr/>
        </p:nvSpPr>
        <p:spPr>
          <a:xfrm>
            <a:off x="188006" y="5081358"/>
            <a:ext cx="8955993" cy="1089529"/>
          </a:xfrm>
          <a:prstGeom prst="rect">
            <a:avLst/>
          </a:prstGeom>
          <a:noFill/>
        </p:spPr>
        <p:txBody>
          <a:bodyPr wrap="square" rtlCol="0">
            <a:spAutoFit/>
          </a:bodyPr>
          <a:lstStyle/>
          <a:p>
            <a:pPr>
              <a:buNone/>
            </a:pPr>
            <a:r>
              <a:rPr lang="en-GB" sz="1200" dirty="0" smtClean="0">
                <a:latin typeface="+mj-ea"/>
                <a:ea typeface="+mj-ea"/>
              </a:rPr>
              <a:t># Edwin </a:t>
            </a:r>
            <a:r>
              <a:rPr lang="en-GB" sz="1200" dirty="0" err="1">
                <a:latin typeface="+mj-ea"/>
                <a:ea typeface="+mj-ea"/>
              </a:rPr>
              <a:t>Henneken</a:t>
            </a:r>
            <a:r>
              <a:rPr lang="en-GB" sz="1200" dirty="0">
                <a:latin typeface="+mj-ea"/>
                <a:ea typeface="+mj-ea"/>
              </a:rPr>
              <a:t>, Alberto </a:t>
            </a:r>
            <a:r>
              <a:rPr lang="en-GB" sz="1200" dirty="0" err="1" smtClean="0">
                <a:latin typeface="+mj-ea"/>
                <a:ea typeface="+mj-ea"/>
              </a:rPr>
              <a:t>Accomazzi</a:t>
            </a:r>
            <a:r>
              <a:rPr lang="en-GB" sz="1200" dirty="0">
                <a:latin typeface="+mj-ea"/>
                <a:ea typeface="+mj-ea"/>
              </a:rPr>
              <a:t>, (2011) Linking to </a:t>
            </a:r>
            <a:r>
              <a:rPr lang="en-GB" sz="1200" dirty="0" smtClean="0">
                <a:latin typeface="+mj-ea"/>
                <a:ea typeface="+mj-ea"/>
              </a:rPr>
              <a:t>Data - Effect </a:t>
            </a:r>
            <a:r>
              <a:rPr lang="en-GB" sz="1200" dirty="0">
                <a:latin typeface="+mj-ea"/>
                <a:ea typeface="+mj-ea"/>
              </a:rPr>
              <a:t>on Citation Rates </a:t>
            </a:r>
            <a:r>
              <a:rPr lang="en-GB" sz="1200" dirty="0" smtClean="0">
                <a:latin typeface="+mj-ea"/>
                <a:ea typeface="+mj-ea"/>
              </a:rPr>
              <a:t>in Astronomy. http</a:t>
            </a:r>
            <a:r>
              <a:rPr lang="en-GB" sz="1200" dirty="0">
                <a:latin typeface="+mj-ea"/>
                <a:ea typeface="+mj-ea"/>
              </a:rPr>
              <a:t>://</a:t>
            </a:r>
            <a:r>
              <a:rPr lang="en-GB" sz="1200" dirty="0" smtClean="0">
                <a:latin typeface="+mj-ea"/>
                <a:ea typeface="+mj-ea"/>
              </a:rPr>
              <a:t>arxiv.org/abs/1111.3618</a:t>
            </a:r>
          </a:p>
          <a:p>
            <a:pPr>
              <a:buNone/>
            </a:pPr>
            <a:r>
              <a:rPr lang="en-GB" altLang="ja-JP" sz="1200" dirty="0" smtClean="0"/>
              <a:t>* Amy </a:t>
            </a:r>
            <a:r>
              <a:rPr lang="en-GB" altLang="ja-JP" sz="1200" dirty="0" err="1"/>
              <a:t>Pienta</a:t>
            </a:r>
            <a:r>
              <a:rPr lang="en-GB" altLang="ja-JP" sz="1200" dirty="0"/>
              <a:t>, George Alter, Jared Lyle, (2010) The Enduring Value of Social Science Research: The Use and Reuse of Primary Research </a:t>
            </a:r>
            <a:r>
              <a:rPr lang="en-GB" altLang="ja-JP" sz="1200" dirty="0" smtClean="0"/>
              <a:t>Data.  http</a:t>
            </a:r>
            <a:r>
              <a:rPr lang="en-GB" altLang="ja-JP" sz="1200" dirty="0"/>
              <a:t>://</a:t>
            </a:r>
            <a:r>
              <a:rPr lang="en-GB" altLang="ja-JP" sz="1200" dirty="0" smtClean="0"/>
              <a:t>hdl.handle.net/2027.42/78307</a:t>
            </a:r>
          </a:p>
          <a:p>
            <a:pPr>
              <a:buNone/>
            </a:pPr>
            <a:r>
              <a:rPr lang="en-GB" altLang="ja-JP" sz="1200" dirty="0"/>
              <a:t>† </a:t>
            </a:r>
            <a:r>
              <a:rPr lang="en-GB" altLang="ja-JP" sz="1200" dirty="0" err="1"/>
              <a:t>Piwowar</a:t>
            </a:r>
            <a:r>
              <a:rPr lang="en-GB" altLang="ja-JP" sz="1200" dirty="0"/>
              <a:t> H, Vision TJ. (2013) Data reuse &amp; the open data citation advantage. </a:t>
            </a:r>
            <a:r>
              <a:rPr lang="en-GB" altLang="ja-JP" sz="1200" dirty="0" err="1"/>
              <a:t>PeerJ</a:t>
            </a:r>
            <a:r>
              <a:rPr lang="en-GB" altLang="ja-JP" sz="1200" dirty="0"/>
              <a:t> </a:t>
            </a:r>
            <a:r>
              <a:rPr lang="en-GB" altLang="ja-JP" sz="1200" dirty="0" err="1"/>
              <a:t>PrePrints</a:t>
            </a:r>
            <a:r>
              <a:rPr lang="en-GB" altLang="ja-JP" sz="1200" dirty="0"/>
              <a:t> 1:e1v1 http://</a:t>
            </a:r>
            <a:r>
              <a:rPr lang="en-GB" altLang="ja-JP" sz="1200" dirty="0" smtClean="0"/>
              <a:t>dx.doi.org/10.7287/peerj.preprints.1v1</a:t>
            </a:r>
            <a:endParaRPr lang="en-GB" altLang="ja-JP" sz="1200" dirty="0"/>
          </a:p>
        </p:txBody>
      </p:sp>
      <p:sp>
        <p:nvSpPr>
          <p:cNvPr id="11" name="テキスト ボックス 10"/>
          <p:cNvSpPr txBox="1"/>
          <p:nvPr/>
        </p:nvSpPr>
        <p:spPr>
          <a:xfrm>
            <a:off x="414338" y="6350000"/>
            <a:ext cx="2874505" cy="400110"/>
          </a:xfrm>
          <a:prstGeom prst="rect">
            <a:avLst/>
          </a:prstGeom>
          <a:noFill/>
        </p:spPr>
        <p:txBody>
          <a:bodyPr wrap="none">
            <a:spAutoFit/>
          </a:bodyPr>
          <a:lstStyle/>
          <a:p>
            <a:pPr>
              <a:spcBef>
                <a:spcPts val="0"/>
              </a:spcBef>
              <a:buNone/>
              <a:defRPr/>
            </a:pPr>
            <a:r>
              <a:rPr lang="en-US" altLang="ja-JP" sz="1000" dirty="0">
                <a:solidFill>
                  <a:schemeClr val="bg1">
                    <a:lumMod val="50000"/>
                  </a:schemeClr>
                </a:solidFill>
                <a:latin typeface="ＭＳ Ｐゴシック" charset="-128"/>
                <a:ea typeface="ＭＳ Ｐゴシック" charset="-128"/>
              </a:rPr>
              <a:t>Source:  </a:t>
            </a:r>
            <a:r>
              <a:rPr lang="en-US" altLang="ja-JP" sz="1000" dirty="0" smtClean="0">
                <a:solidFill>
                  <a:schemeClr val="bg1">
                    <a:lumMod val="50000"/>
                  </a:schemeClr>
                </a:solidFill>
                <a:latin typeface="ＭＳ Ｐゴシック" charset="-128"/>
                <a:ea typeface="ＭＳ Ｐゴシック" charset="-128"/>
              </a:rPr>
              <a:t>Kevin Ashley, Digital Curation Center, UK</a:t>
            </a:r>
          </a:p>
          <a:p>
            <a:pPr>
              <a:spcBef>
                <a:spcPts val="0"/>
              </a:spcBef>
              <a:buNone/>
              <a:defRPr/>
            </a:pPr>
            <a:r>
              <a:rPr lang="en-US" altLang="ja-JP" sz="1000" dirty="0">
                <a:solidFill>
                  <a:schemeClr val="bg1">
                    <a:lumMod val="50000"/>
                  </a:schemeClr>
                </a:solidFill>
                <a:latin typeface="ＭＳ Ｐゴシック" charset="-128"/>
                <a:ea typeface="ＭＳ Ｐゴシック" charset="-128"/>
              </a:rPr>
              <a:t> </a:t>
            </a:r>
            <a:r>
              <a:rPr lang="en-US" altLang="ja-JP" sz="1000" dirty="0" smtClean="0">
                <a:solidFill>
                  <a:schemeClr val="bg1">
                    <a:lumMod val="50000"/>
                  </a:schemeClr>
                </a:solidFill>
                <a:latin typeface="ＭＳ Ｐゴシック" charset="-128"/>
                <a:ea typeface="ＭＳ Ｐゴシック" charset="-128"/>
              </a:rPr>
              <a:t>            Porto research data conference  </a:t>
            </a:r>
            <a:endParaRPr lang="ja-JP" altLang="en-US" sz="1000" dirty="0">
              <a:solidFill>
                <a:schemeClr val="bg1">
                  <a:lumMod val="50000"/>
                </a:schemeClr>
              </a:solidFill>
              <a:latin typeface="ＭＳ Ｐゴシック" charset="-128"/>
              <a:ea typeface="ＭＳ Ｐゴシック" charset="-128"/>
            </a:endParaRPr>
          </a:p>
        </p:txBody>
      </p:sp>
    </p:spTree>
    <p:extLst>
      <p:ext uri="{BB962C8B-B14F-4D97-AF65-F5344CB8AC3E}">
        <p14:creationId xmlns:p14="http://schemas.microsoft.com/office/powerpoint/2010/main" val="241965096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z="3600" dirty="0" smtClean="0">
                <a:solidFill>
                  <a:schemeClr val="tx1"/>
                </a:solidFill>
              </a:rPr>
              <a:t>Changing Scholarly Communication</a:t>
            </a:r>
            <a:br>
              <a:rPr lang="en-US" altLang="ja-JP" sz="3600" dirty="0" smtClean="0">
                <a:solidFill>
                  <a:schemeClr val="tx1"/>
                </a:solidFill>
              </a:rPr>
            </a:br>
            <a:r>
              <a:rPr lang="en-US" altLang="ja-JP" sz="3600" dirty="0" smtClean="0">
                <a:solidFill>
                  <a:schemeClr val="tx1"/>
                </a:solidFill>
              </a:rPr>
              <a:t>…Peer Review System</a:t>
            </a:r>
            <a:endParaRPr kumimoji="1" lang="ja-JP" altLang="en-US" sz="3600" dirty="0">
              <a:solidFill>
                <a:schemeClr val="tx1"/>
              </a:solidFill>
            </a:endParaRPr>
          </a:p>
        </p:txBody>
      </p:sp>
      <p:sp>
        <p:nvSpPr>
          <p:cNvPr id="3" name="コンテンツ プレースホルダー 2"/>
          <p:cNvSpPr>
            <a:spLocks noGrp="1"/>
          </p:cNvSpPr>
          <p:nvPr>
            <p:ph idx="1"/>
          </p:nvPr>
        </p:nvSpPr>
        <p:spPr>
          <a:xfrm>
            <a:off x="136734" y="1621748"/>
            <a:ext cx="6409346" cy="4525963"/>
          </a:xfrm>
        </p:spPr>
        <p:txBody>
          <a:bodyPr/>
          <a:lstStyle/>
          <a:p>
            <a:r>
              <a:rPr kumimoji="1" lang="en-US" altLang="ja-JP" sz="2800" dirty="0" smtClean="0">
                <a:solidFill>
                  <a:srgbClr val="C00000"/>
                </a:solidFill>
              </a:rPr>
              <a:t>Open Peer Review</a:t>
            </a:r>
            <a:endParaRPr lang="en-US" altLang="ja-JP" sz="2800" dirty="0">
              <a:solidFill>
                <a:srgbClr val="C00000"/>
              </a:solidFill>
            </a:endParaRPr>
          </a:p>
          <a:p>
            <a:pPr lvl="1">
              <a:buFont typeface="Wingdings" panose="05000000000000000000" pitchFamily="2" charset="2"/>
              <a:buChar char="Ø"/>
            </a:pPr>
            <a:r>
              <a:rPr lang="en-US" altLang="ja-JP" sz="2000" dirty="0" smtClean="0"/>
              <a:t>Reviewer’s comments are open to public with/without the name of reviewer</a:t>
            </a:r>
          </a:p>
          <a:p>
            <a:pPr lvl="1">
              <a:buFont typeface="Wingdings" panose="05000000000000000000" pitchFamily="2" charset="2"/>
              <a:buChar char="Ø"/>
            </a:pPr>
            <a:r>
              <a:rPr kumimoji="1" lang="en-US" altLang="ja-JP" sz="2000" dirty="0" smtClean="0">
                <a:solidFill>
                  <a:srgbClr val="0070C0"/>
                </a:solidFill>
              </a:rPr>
              <a:t>Enabling transparent peer review</a:t>
            </a:r>
          </a:p>
          <a:p>
            <a:pPr>
              <a:spcBef>
                <a:spcPts val="1200"/>
              </a:spcBef>
            </a:pPr>
            <a:r>
              <a:rPr lang="en-US" altLang="ja-JP" sz="2800" dirty="0" smtClean="0">
                <a:solidFill>
                  <a:srgbClr val="C00000"/>
                </a:solidFill>
              </a:rPr>
              <a:t>Post Publication Peer Review</a:t>
            </a:r>
            <a:endParaRPr lang="en-US" altLang="ja-JP" sz="2800" dirty="0">
              <a:solidFill>
                <a:srgbClr val="C00000"/>
              </a:solidFill>
            </a:endParaRPr>
          </a:p>
          <a:p>
            <a:pPr lvl="1">
              <a:buFont typeface="Wingdings" panose="05000000000000000000" pitchFamily="2" charset="2"/>
              <a:buChar char="Ø"/>
            </a:pPr>
            <a:r>
              <a:rPr lang="en-US" altLang="ja-JP" sz="2000" dirty="0" smtClean="0"/>
              <a:t>Peer review done after publishing</a:t>
            </a:r>
          </a:p>
          <a:p>
            <a:pPr lvl="1">
              <a:buFont typeface="Wingdings" panose="05000000000000000000" pitchFamily="2" charset="2"/>
              <a:buChar char="Ø"/>
            </a:pPr>
            <a:r>
              <a:rPr lang="en-US" altLang="ja-JP" sz="2000" dirty="0" smtClean="0">
                <a:solidFill>
                  <a:srgbClr val="0070C0"/>
                </a:solidFill>
              </a:rPr>
              <a:t>Speeding up publishing, and allowing to count impact in peer review</a:t>
            </a:r>
            <a:endParaRPr lang="en-US" altLang="ja-JP" sz="2000" dirty="0">
              <a:solidFill>
                <a:srgbClr val="0070C0"/>
              </a:solidFill>
            </a:endParaRPr>
          </a:p>
          <a:p>
            <a:pPr>
              <a:spcBef>
                <a:spcPts val="1200"/>
              </a:spcBef>
            </a:pPr>
            <a:r>
              <a:rPr lang="en-US" altLang="ja-JP" sz="2800" dirty="0" smtClean="0">
                <a:solidFill>
                  <a:srgbClr val="C00000"/>
                </a:solidFill>
              </a:rPr>
              <a:t>Cascading </a:t>
            </a:r>
            <a:r>
              <a:rPr lang="en-US" altLang="ja-JP" sz="2800" dirty="0">
                <a:solidFill>
                  <a:srgbClr val="C00000"/>
                </a:solidFill>
              </a:rPr>
              <a:t>Peer Review</a:t>
            </a:r>
          </a:p>
          <a:p>
            <a:pPr lvl="1">
              <a:buFont typeface="Wingdings" panose="05000000000000000000" pitchFamily="2" charset="2"/>
              <a:buChar char="Ø"/>
            </a:pPr>
            <a:r>
              <a:rPr lang="en-US" altLang="ja-JP" sz="2000" dirty="0"/>
              <a:t>Peer review </a:t>
            </a:r>
            <a:r>
              <a:rPr lang="en-US" altLang="ja-JP" sz="2000" dirty="0" smtClean="0"/>
              <a:t>comments transferred to next submission</a:t>
            </a:r>
            <a:endParaRPr lang="en-US" altLang="ja-JP" sz="2000" dirty="0"/>
          </a:p>
          <a:p>
            <a:pPr lvl="1">
              <a:buFont typeface="Wingdings" panose="05000000000000000000" pitchFamily="2" charset="2"/>
              <a:buChar char="Ø"/>
            </a:pPr>
            <a:r>
              <a:rPr lang="en-US" altLang="ja-JP" sz="2000" dirty="0" smtClean="0">
                <a:solidFill>
                  <a:srgbClr val="0070C0"/>
                </a:solidFill>
              </a:rPr>
              <a:t>Reducing </a:t>
            </a:r>
            <a:r>
              <a:rPr lang="en-US" altLang="ja-JP" sz="2000" dirty="0">
                <a:solidFill>
                  <a:srgbClr val="0070C0"/>
                </a:solidFill>
              </a:rPr>
              <a:t>costs and improving </a:t>
            </a:r>
            <a:r>
              <a:rPr lang="en-US" altLang="ja-JP" sz="2000" dirty="0" smtClean="0">
                <a:solidFill>
                  <a:srgbClr val="0070C0"/>
                </a:solidFill>
              </a:rPr>
              <a:t>efficiencies in peer review</a:t>
            </a:r>
            <a:endParaRPr lang="en-US" altLang="ja-JP" sz="2000" dirty="0">
              <a:solidFill>
                <a:srgbClr val="0070C0"/>
              </a:solidFill>
            </a:endParaRPr>
          </a:p>
        </p:txBody>
      </p:sp>
      <p:sp>
        <p:nvSpPr>
          <p:cNvPr id="4" name="スライド番号プレースホルダー 3"/>
          <p:cNvSpPr>
            <a:spLocks noGrp="1"/>
          </p:cNvSpPr>
          <p:nvPr>
            <p:ph type="sldNum" sz="quarter" idx="11"/>
          </p:nvPr>
        </p:nvSpPr>
        <p:spPr/>
        <p:txBody>
          <a:bodyPr/>
          <a:lstStyle/>
          <a:p>
            <a:fld id="{3784AAC7-284D-4106-85CB-60DDD27EFA7F}" type="slidenum">
              <a:rPr lang="en-US" altLang="ja-JP" smtClean="0"/>
              <a:pPr/>
              <a:t>49</a:t>
            </a:fld>
            <a:endParaRPr lang="en-US" altLang="ja-JP"/>
          </a:p>
        </p:txBody>
      </p:sp>
      <p:pic>
        <p:nvPicPr>
          <p:cNvPr id="5" name="Picture 66" descr="詳細を表示"/>
          <p:cNvPicPr>
            <a:picLocks noChangeAspect="1" noChangeArrowheads="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111860" y="2192355"/>
            <a:ext cx="868439" cy="868439"/>
          </a:xfrm>
          <a:prstGeom prst="rect">
            <a:avLst/>
          </a:prstGeom>
          <a:noFill/>
          <a:extLst>
            <a:ext uri="{909E8E84-426E-40DD-AFC4-6F175D3DCCD1}">
              <a14:hiddenFill xmlns:a14="http://schemas.microsoft.com/office/drawing/2010/main">
                <a:solidFill>
                  <a:srgbClr val="FFFFFF"/>
                </a:solidFill>
              </a14:hiddenFill>
            </a:ext>
          </a:extLst>
        </p:spPr>
      </p:pic>
      <p:sp>
        <p:nvSpPr>
          <p:cNvPr id="6" name="角丸四角形吹き出し 5"/>
          <p:cNvSpPr/>
          <p:nvPr/>
        </p:nvSpPr>
        <p:spPr bwMode="auto">
          <a:xfrm>
            <a:off x="7108486" y="1662790"/>
            <a:ext cx="2035514" cy="669628"/>
          </a:xfrm>
          <a:prstGeom prst="wedgeRoundRectCallout">
            <a:avLst>
              <a:gd name="adj1" fmla="val -60626"/>
              <a:gd name="adj2" fmla="val 44182"/>
              <a:gd name="adj3" fmla="val 16667"/>
            </a:avLst>
          </a:prstGeom>
          <a:solidFill>
            <a:srgbClr val="FFC000"/>
          </a:solidFill>
          <a:ln w="9525" cap="flat" cmpd="sng" algn="ctr">
            <a:noFill/>
            <a:prstDash val="solid"/>
            <a:round/>
            <a:headEnd type="none" w="med" len="med"/>
            <a:tailEnd type="none" w="med" len="med"/>
          </a:ln>
          <a:effectLst/>
        </p:spPr>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0"/>
              </a:spcBef>
              <a:buNone/>
            </a:pPr>
            <a:r>
              <a:rPr lang="en-US" altLang="ja-JP" dirty="0" smtClean="0">
                <a:solidFill>
                  <a:srgbClr val="C00000"/>
                </a:solidFill>
                <a:latin typeface="Microsoft JhengHei" panose="020B0604030504040204" pitchFamily="34" charset="-120"/>
                <a:ea typeface="Microsoft JhengHei" panose="020B0604030504040204" pitchFamily="34" charset="-120"/>
              </a:rPr>
              <a:t>It t</a:t>
            </a:r>
            <a:r>
              <a:rPr kumimoji="1" lang="en-US" altLang="ja-JP" dirty="0" smtClean="0">
                <a:solidFill>
                  <a:srgbClr val="C00000"/>
                </a:solidFill>
                <a:latin typeface="Microsoft JhengHei" panose="020B0604030504040204" pitchFamily="34" charset="-120"/>
                <a:ea typeface="Microsoft JhengHei" panose="020B0604030504040204" pitchFamily="34" charset="-120"/>
              </a:rPr>
              <a:t>akes too long</a:t>
            </a:r>
          </a:p>
          <a:p>
            <a:pPr algn="ctr">
              <a:spcBef>
                <a:spcPts val="0"/>
              </a:spcBef>
              <a:buNone/>
            </a:pPr>
            <a:r>
              <a:rPr lang="en-US" altLang="ja-JP" dirty="0">
                <a:solidFill>
                  <a:srgbClr val="C00000"/>
                </a:solidFill>
                <a:latin typeface="Microsoft JhengHei" panose="020B0604030504040204" pitchFamily="34" charset="-120"/>
                <a:ea typeface="Microsoft JhengHei" panose="020B0604030504040204" pitchFamily="34" charset="-120"/>
              </a:rPr>
              <a:t>u</a:t>
            </a:r>
            <a:r>
              <a:rPr lang="en-US" altLang="ja-JP" dirty="0" smtClean="0">
                <a:solidFill>
                  <a:srgbClr val="C00000"/>
                </a:solidFill>
                <a:latin typeface="Microsoft JhengHei" panose="020B0604030504040204" pitchFamily="34" charset="-120"/>
                <a:ea typeface="Microsoft JhengHei" panose="020B0604030504040204" pitchFamily="34" charset="-120"/>
              </a:rPr>
              <a:t>ntil published!</a:t>
            </a:r>
            <a:endParaRPr kumimoji="1" lang="ja-JP" altLang="en-US" dirty="0" smtClean="0">
              <a:latin typeface="Microsoft JhengHei" panose="020B0604030504040204" pitchFamily="34" charset="-120"/>
              <a:ea typeface="Microsoft JhengHei" panose="020B0604030504040204" pitchFamily="34" charset="-120"/>
            </a:endParaRPr>
          </a:p>
        </p:txBody>
      </p:sp>
      <p:pic>
        <p:nvPicPr>
          <p:cNvPr id="7" name="Picture 64" descr="不満"/>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058351" y="3806351"/>
            <a:ext cx="914400" cy="914400"/>
          </a:xfrm>
          <a:prstGeom prst="rect">
            <a:avLst/>
          </a:prstGeom>
          <a:noFill/>
          <a:extLst>
            <a:ext uri="{909E8E84-426E-40DD-AFC4-6F175D3DCCD1}">
              <a14:hiddenFill xmlns:a14="http://schemas.microsoft.com/office/drawing/2010/main">
                <a:solidFill>
                  <a:srgbClr val="FFFFFF"/>
                </a:solidFill>
              </a14:hiddenFill>
            </a:ext>
          </a:extLst>
        </p:spPr>
      </p:pic>
      <p:sp>
        <p:nvSpPr>
          <p:cNvPr id="9" name="角丸四角形吹き出し 8"/>
          <p:cNvSpPr/>
          <p:nvPr/>
        </p:nvSpPr>
        <p:spPr bwMode="auto">
          <a:xfrm>
            <a:off x="6158620" y="3296587"/>
            <a:ext cx="1899731" cy="669628"/>
          </a:xfrm>
          <a:prstGeom prst="wedgeRoundRectCallout">
            <a:avLst>
              <a:gd name="adj1" fmla="val 42452"/>
              <a:gd name="adj2" fmla="val 104520"/>
              <a:gd name="adj3" fmla="val 16667"/>
            </a:avLst>
          </a:prstGeom>
          <a:solidFill>
            <a:srgbClr val="92D050"/>
          </a:solidFill>
          <a:ln w="9525" cap="flat" cmpd="sng" algn="ctr">
            <a:noFill/>
            <a:prstDash val="solid"/>
            <a:round/>
            <a:headEnd type="none" w="med" len="med"/>
            <a:tailEnd type="none" w="med" len="med"/>
          </a:ln>
          <a:effectLst/>
        </p:spPr>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0"/>
              </a:spcBef>
              <a:buNone/>
            </a:pPr>
            <a:r>
              <a:rPr lang="en-US" altLang="ja-JP" dirty="0" smtClean="0">
                <a:solidFill>
                  <a:srgbClr val="C00000"/>
                </a:solidFill>
                <a:latin typeface="Microsoft JhengHei" panose="020B0604030504040204" pitchFamily="34" charset="-120"/>
                <a:ea typeface="Microsoft JhengHei" panose="020B0604030504040204" pitchFamily="34" charset="-120"/>
              </a:rPr>
              <a:t>Too many</a:t>
            </a:r>
          </a:p>
          <a:p>
            <a:pPr algn="ctr">
              <a:spcBef>
                <a:spcPts val="0"/>
              </a:spcBef>
              <a:buNone/>
            </a:pPr>
            <a:r>
              <a:rPr lang="en-US" altLang="ja-JP" dirty="0" smtClean="0">
                <a:solidFill>
                  <a:srgbClr val="C00000"/>
                </a:solidFill>
                <a:latin typeface="Microsoft JhengHei" panose="020B0604030504040204" pitchFamily="34" charset="-120"/>
                <a:ea typeface="Microsoft JhengHei" panose="020B0604030504040204" pitchFamily="34" charset="-120"/>
              </a:rPr>
              <a:t>paper to review!</a:t>
            </a:r>
            <a:endParaRPr kumimoji="1" lang="ja-JP" altLang="en-US" dirty="0" smtClean="0">
              <a:latin typeface="Microsoft JhengHei" panose="020B0604030504040204" pitchFamily="34" charset="-120"/>
              <a:ea typeface="Microsoft JhengHei" panose="020B0604030504040204" pitchFamily="34" charset="-120"/>
            </a:endParaRPr>
          </a:p>
        </p:txBody>
      </p:sp>
      <p:pic>
        <p:nvPicPr>
          <p:cNvPr id="10" name="Picture 6" descr="詳細を表示"/>
          <p:cNvPicPr>
            <a:picLocks noChangeAspect="1" noChangeArrowheads="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006019" y="4795456"/>
            <a:ext cx="1080120" cy="1080120"/>
          </a:xfrm>
          <a:prstGeom prst="rect">
            <a:avLst/>
          </a:prstGeom>
          <a:noFill/>
          <a:extLst>
            <a:ext uri="{909E8E84-426E-40DD-AFC4-6F175D3DCCD1}">
              <a14:hiddenFill xmlns:a14="http://schemas.microsoft.com/office/drawing/2010/main">
                <a:solidFill>
                  <a:srgbClr val="FFFFFF"/>
                </a:solidFill>
              </a14:hiddenFill>
            </a:ext>
          </a:extLst>
        </p:spPr>
      </p:pic>
      <p:sp>
        <p:nvSpPr>
          <p:cNvPr id="11" name="角丸四角形吹き出し 10"/>
          <p:cNvSpPr/>
          <p:nvPr/>
        </p:nvSpPr>
        <p:spPr bwMode="auto">
          <a:xfrm>
            <a:off x="7159256" y="4901290"/>
            <a:ext cx="1985450" cy="974286"/>
          </a:xfrm>
          <a:prstGeom prst="wedgeRoundRectCallout">
            <a:avLst>
              <a:gd name="adj1" fmla="val -64553"/>
              <a:gd name="adj2" fmla="val -12567"/>
              <a:gd name="adj3" fmla="val 16667"/>
            </a:avLst>
          </a:prstGeom>
          <a:solidFill>
            <a:srgbClr val="FFC000"/>
          </a:solidFill>
          <a:ln w="9525" cap="flat" cmpd="sng" algn="ctr">
            <a:noFill/>
            <a:prstDash val="solid"/>
            <a:round/>
            <a:headEnd type="none" w="med" len="med"/>
            <a:tailEnd type="none" w="med" len="med"/>
          </a:ln>
          <a:effectLst/>
        </p:spPr>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0"/>
              </a:spcBef>
              <a:buNone/>
            </a:pPr>
            <a:r>
              <a:rPr lang="en-US" altLang="ja-JP" dirty="0" smtClean="0">
                <a:solidFill>
                  <a:srgbClr val="C00000"/>
                </a:solidFill>
                <a:latin typeface="Microsoft JhengHei" panose="020B0604030504040204" pitchFamily="34" charset="-120"/>
                <a:ea typeface="Microsoft JhengHei" panose="020B0604030504040204" pitchFamily="34" charset="-120"/>
              </a:rPr>
              <a:t>Do the reviewers</a:t>
            </a:r>
          </a:p>
          <a:p>
            <a:pPr algn="ctr">
              <a:spcBef>
                <a:spcPts val="0"/>
              </a:spcBef>
              <a:buNone/>
            </a:pPr>
            <a:r>
              <a:rPr kumimoji="1" lang="en-US" altLang="ja-JP" dirty="0" smtClean="0">
                <a:solidFill>
                  <a:srgbClr val="C00000"/>
                </a:solidFill>
                <a:latin typeface="Microsoft JhengHei" panose="020B0604030504040204" pitchFamily="34" charset="-120"/>
                <a:ea typeface="Microsoft JhengHei" panose="020B0604030504040204" pitchFamily="34" charset="-120"/>
              </a:rPr>
              <a:t>really understand</a:t>
            </a:r>
          </a:p>
          <a:p>
            <a:pPr algn="ctr">
              <a:spcBef>
                <a:spcPts val="0"/>
              </a:spcBef>
              <a:buNone/>
            </a:pPr>
            <a:r>
              <a:rPr lang="en-US" altLang="ja-JP" dirty="0" smtClean="0">
                <a:solidFill>
                  <a:srgbClr val="C00000"/>
                </a:solidFill>
                <a:latin typeface="Microsoft JhengHei" panose="020B0604030504040204" pitchFamily="34" charset="-120"/>
                <a:ea typeface="Microsoft JhengHei" panose="020B0604030504040204" pitchFamily="34" charset="-120"/>
              </a:rPr>
              <a:t>my work?</a:t>
            </a:r>
            <a:endParaRPr kumimoji="1" lang="ja-JP" altLang="en-US" dirty="0" smtClean="0">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250212276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1"/>
          </p:nvPr>
        </p:nvSpPr>
        <p:spPr/>
        <p:txBody>
          <a:bodyPr/>
          <a:lstStyle>
            <a:lvl1pPr eaLnBrk="0" hangingPunct="0">
              <a:defRPr kumimoji="1">
                <a:solidFill>
                  <a:schemeClr val="tx1"/>
                </a:solidFill>
                <a:latin typeface="ＭＳ Ｐゴシック" panose="020B0600070205080204" pitchFamily="50" charset="-128"/>
                <a:ea typeface="ＭＳ Ｐゴシック" panose="020B0600070205080204" pitchFamily="50" charset="-128"/>
              </a:defRPr>
            </a:lvl1pPr>
            <a:lvl2pPr marL="742950" indent="-285750" eaLnBrk="0" hangingPunct="0">
              <a:defRPr kumimoji="1">
                <a:solidFill>
                  <a:schemeClr val="tx1"/>
                </a:solidFill>
                <a:latin typeface="ＭＳ Ｐゴシック" panose="020B0600070205080204" pitchFamily="50" charset="-128"/>
                <a:ea typeface="ＭＳ Ｐゴシック" panose="020B0600070205080204" pitchFamily="50" charset="-128"/>
              </a:defRPr>
            </a:lvl2pPr>
            <a:lvl3pPr marL="11430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3pPr>
            <a:lvl4pPr marL="16002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4pPr>
            <a:lvl5pPr marL="2057400" indent="-228600" eaLnBrk="0" hangingPunct="0">
              <a:defRPr kumimoji="1">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20000"/>
              </a:spcBef>
              <a:spcAft>
                <a:spcPct val="0"/>
              </a:spcAft>
              <a:buClr>
                <a:schemeClr val="accent2"/>
              </a:buClr>
              <a:buFont typeface="Wingdings" panose="05000000000000000000" pitchFamily="2" charset="2"/>
              <a:buChar char="•"/>
              <a:defRPr kumimoji="1">
                <a:solidFill>
                  <a:schemeClr val="tx1"/>
                </a:solidFill>
                <a:latin typeface="ＭＳ Ｐゴシック" panose="020B0600070205080204" pitchFamily="50" charset="-128"/>
                <a:ea typeface="ＭＳ Ｐゴシック" panose="020B0600070205080204" pitchFamily="50" charset="-128"/>
              </a:defRPr>
            </a:lvl9pPr>
          </a:lstStyle>
          <a:p>
            <a:pPr eaLnBrk="1" hangingPunct="1"/>
            <a:fld id="{237AB865-5CFA-444E-A8AA-D2CE8FF11961}" type="slidenum">
              <a:rPr kumimoji="0" lang="en-US" altLang="ja-JP">
                <a:latin typeface="Verdana" panose="020B0604030504040204" pitchFamily="34" charset="0"/>
              </a:rPr>
              <a:pPr eaLnBrk="1" hangingPunct="1"/>
              <a:t>50</a:t>
            </a:fld>
            <a:endParaRPr kumimoji="0" lang="en-US" altLang="ja-JP">
              <a:latin typeface="Verdana" panose="020B0604030504040204" pitchFamily="34" charset="0"/>
            </a:endParaRPr>
          </a:p>
        </p:txBody>
      </p:sp>
      <p:sp>
        <p:nvSpPr>
          <p:cNvPr id="5" name="正方形/長方形 4"/>
          <p:cNvSpPr/>
          <p:nvPr/>
        </p:nvSpPr>
        <p:spPr bwMode="auto">
          <a:xfrm>
            <a:off x="407988" y="2462213"/>
            <a:ext cx="8366125" cy="1371600"/>
          </a:xfrm>
          <a:prstGeom prst="rect">
            <a:avLst/>
          </a:prstGeom>
          <a:solidFill>
            <a:schemeClr val="bg1"/>
          </a:solidFill>
          <a:ln w="9525" cap="flat" cmpd="sng" algn="ctr">
            <a:solidFill>
              <a:schemeClr val="bg1">
                <a:lumMod val="75000"/>
              </a:schemeClr>
            </a:solidFill>
            <a:prstDash val="solid"/>
            <a:round/>
            <a:headEnd type="none" w="med" len="med"/>
            <a:tailEnd type="none" w="med" len="med"/>
          </a:ln>
          <a:effectLst>
            <a:outerShdw blurRad="50800" dist="38100" dir="2700000" algn="tl" rotWithShape="0">
              <a:prstClr val="black">
                <a:alpha val="40000"/>
              </a:prstClr>
            </a:outerShdw>
          </a:effectLst>
        </p:spPr>
        <p:txBody>
          <a:bodyPr anchor="ctr"/>
          <a:lstStyle/>
          <a:p>
            <a:pPr algn="ctr">
              <a:buNone/>
              <a:defRPr/>
            </a:pPr>
            <a:r>
              <a:rPr lang="en-US" altLang="ja-JP" sz="3200" dirty="0" smtClean="0">
                <a:solidFill>
                  <a:srgbClr val="C00000"/>
                </a:solidFill>
                <a:latin typeface="+mn-lt"/>
              </a:rPr>
              <a:t>5. </a:t>
            </a:r>
            <a:r>
              <a:rPr lang="en-US" altLang="ja-JP" sz="3200" dirty="0" smtClean="0">
                <a:latin typeface="+mn-lt"/>
              </a:rPr>
              <a:t>The Role of University Libraries</a:t>
            </a:r>
          </a:p>
          <a:p>
            <a:pPr algn="ctr">
              <a:buNone/>
              <a:defRPr/>
            </a:pPr>
            <a:r>
              <a:rPr lang="en-US" altLang="ja-JP" sz="3200" dirty="0" smtClean="0">
                <a:latin typeface="+mn-lt"/>
              </a:rPr>
              <a:t>In Open Science</a:t>
            </a:r>
            <a:endParaRPr lang="ja-JP" altLang="en-US" sz="3200" dirty="0">
              <a:latin typeface="+mn-lt"/>
            </a:endParaRPr>
          </a:p>
        </p:txBody>
      </p:sp>
    </p:spTree>
    <p:extLst>
      <p:ext uri="{BB962C8B-B14F-4D97-AF65-F5344CB8AC3E}">
        <p14:creationId xmlns:p14="http://schemas.microsoft.com/office/powerpoint/2010/main" val="408079953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kumimoji="1" lang="en-US" altLang="ja-JP" sz="3600" dirty="0" smtClean="0"/>
              <a:t>Open Science at </a:t>
            </a:r>
            <a:br>
              <a:rPr kumimoji="1" lang="en-US" altLang="ja-JP" sz="3600" dirty="0" smtClean="0"/>
            </a:br>
            <a:r>
              <a:rPr lang="en-US" altLang="ja-JP" sz="3600" dirty="0" smtClean="0"/>
              <a:t>Academic </a:t>
            </a:r>
            <a:r>
              <a:rPr kumimoji="1" lang="en-US" altLang="ja-JP" sz="3600" dirty="0" smtClean="0"/>
              <a:t>Institution Level</a:t>
            </a:r>
            <a:endParaRPr kumimoji="1" lang="ja-JP" altLang="en-US" sz="3600" dirty="0"/>
          </a:p>
        </p:txBody>
      </p:sp>
      <p:sp>
        <p:nvSpPr>
          <p:cNvPr id="4" name="コンテンツ プレースホルダー 3"/>
          <p:cNvSpPr>
            <a:spLocks noGrp="1"/>
          </p:cNvSpPr>
          <p:nvPr>
            <p:ph idx="1"/>
          </p:nvPr>
        </p:nvSpPr>
        <p:spPr>
          <a:xfrm>
            <a:off x="457200" y="1707208"/>
            <a:ext cx="8568994" cy="4525963"/>
          </a:xfrm>
        </p:spPr>
        <p:txBody>
          <a:bodyPr/>
          <a:lstStyle/>
          <a:p>
            <a:pPr marL="514350" indent="-514350">
              <a:buFont typeface="+mj-lt"/>
              <a:buAutoNum type="arabicPeriod"/>
            </a:pPr>
            <a:r>
              <a:rPr lang="en-US" altLang="ja-JP" sz="2800" dirty="0" smtClean="0">
                <a:solidFill>
                  <a:srgbClr val="C00000"/>
                </a:solidFill>
              </a:rPr>
              <a:t>Hold </a:t>
            </a:r>
            <a:r>
              <a:rPr lang="en-US" altLang="ja-JP" sz="2800" dirty="0">
                <a:solidFill>
                  <a:srgbClr val="C00000"/>
                </a:solidFill>
              </a:rPr>
              <a:t>accountability</a:t>
            </a:r>
          </a:p>
          <a:p>
            <a:pPr lvl="1">
              <a:buFont typeface="Wingdings" panose="05000000000000000000" pitchFamily="2" charset="2"/>
              <a:buChar char="ü"/>
            </a:pPr>
            <a:r>
              <a:rPr lang="en-US" altLang="ja-JP" sz="2400" dirty="0" smtClean="0"/>
              <a:t>Meeting mandates by funding agencies</a:t>
            </a:r>
          </a:p>
          <a:p>
            <a:pPr lvl="1">
              <a:buFont typeface="Wingdings" panose="05000000000000000000" pitchFamily="2" charset="2"/>
              <a:buChar char="ü"/>
            </a:pPr>
            <a:r>
              <a:rPr lang="en-US" altLang="ja-JP" sz="2400" dirty="0" smtClean="0"/>
              <a:t>Research transparency and reproducibility</a:t>
            </a:r>
            <a:endParaRPr lang="en-US" altLang="ja-JP" sz="2400" dirty="0"/>
          </a:p>
          <a:p>
            <a:pPr marL="514350" indent="-514350">
              <a:spcBef>
                <a:spcPts val="1800"/>
              </a:spcBef>
              <a:buFont typeface="+mj-lt"/>
              <a:buAutoNum type="arabicPeriod"/>
            </a:pPr>
            <a:r>
              <a:rPr lang="en-US" altLang="ja-JP" sz="2800" dirty="0" smtClean="0">
                <a:solidFill>
                  <a:srgbClr val="C00000"/>
                </a:solidFill>
              </a:rPr>
              <a:t>Promoting research</a:t>
            </a:r>
          </a:p>
          <a:p>
            <a:pPr lvl="1">
              <a:buFont typeface="Wingdings" panose="05000000000000000000" pitchFamily="2" charset="2"/>
              <a:buChar char="ü"/>
            </a:pPr>
            <a:r>
              <a:rPr lang="en-US" altLang="ja-JP" sz="2400" dirty="0" smtClean="0"/>
              <a:t>Providing proper research environment</a:t>
            </a:r>
          </a:p>
          <a:p>
            <a:pPr lvl="1">
              <a:buFont typeface="Wingdings" panose="05000000000000000000" pitchFamily="2" charset="2"/>
              <a:buChar char="ü"/>
            </a:pPr>
            <a:r>
              <a:rPr lang="en-US" altLang="ja-JP" sz="2400" dirty="0" smtClean="0"/>
              <a:t>Accelerating research</a:t>
            </a:r>
          </a:p>
          <a:p>
            <a:pPr marL="514350" indent="-514350">
              <a:spcBef>
                <a:spcPts val="1800"/>
              </a:spcBef>
              <a:buFont typeface="+mj-lt"/>
              <a:buAutoNum type="arabicPeriod"/>
            </a:pPr>
            <a:r>
              <a:rPr lang="en-US" altLang="ja-JP" sz="2800" dirty="0" smtClean="0">
                <a:solidFill>
                  <a:srgbClr val="C00000"/>
                </a:solidFill>
              </a:rPr>
              <a:t>Disseminating research of the institution</a:t>
            </a:r>
          </a:p>
          <a:p>
            <a:pPr marL="514350" indent="-514350">
              <a:spcBef>
                <a:spcPts val="1800"/>
              </a:spcBef>
              <a:buFont typeface="+mj-lt"/>
              <a:buAutoNum type="arabicPeriod"/>
            </a:pPr>
            <a:r>
              <a:rPr lang="en-US" altLang="ja-JP" sz="2800" dirty="0" smtClean="0">
                <a:solidFill>
                  <a:srgbClr val="C00000"/>
                </a:solidFill>
              </a:rPr>
              <a:t>Linking academia and society</a:t>
            </a:r>
            <a:endParaRPr lang="en-US" altLang="ja-JP" sz="2800" dirty="0">
              <a:solidFill>
                <a:srgbClr val="C00000"/>
              </a:solidFill>
            </a:endParaRPr>
          </a:p>
        </p:txBody>
      </p:sp>
      <p:sp>
        <p:nvSpPr>
          <p:cNvPr id="2" name="スライド番号プレースホルダー 1"/>
          <p:cNvSpPr>
            <a:spLocks noGrp="1"/>
          </p:cNvSpPr>
          <p:nvPr>
            <p:ph type="sldNum" sz="quarter" idx="11"/>
          </p:nvPr>
        </p:nvSpPr>
        <p:spPr/>
        <p:txBody>
          <a:bodyPr/>
          <a:lstStyle/>
          <a:p>
            <a:fld id="{38E7A1E2-181F-4C6A-AD2F-4F946324B6FA}" type="slidenum">
              <a:rPr lang="en-US" altLang="ja-JP" smtClean="0"/>
              <a:pPr/>
              <a:t>51</a:t>
            </a:fld>
            <a:endParaRPr lang="en-US" altLang="ja-JP"/>
          </a:p>
        </p:txBody>
      </p:sp>
      <p:pic>
        <p:nvPicPr>
          <p:cNvPr id="1030" name="Picture 6" descr="「university building」の画像検索結果"/>
          <p:cNvPicPr>
            <a:picLocks noChangeAspect="1" noChangeArrowheads="1"/>
          </p:cNvPicPr>
          <p:nvPr/>
        </p:nvPicPr>
        <p:blipFill rotWithShape="1">
          <a:blip r:embed="rId2">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l="16561" t="19207" r="20356" b="20589"/>
          <a:stretch/>
        </p:blipFill>
        <p:spPr bwMode="auto">
          <a:xfrm>
            <a:off x="7045930" y="0"/>
            <a:ext cx="1924166" cy="18363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688203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z="3600" dirty="0" smtClean="0">
                <a:solidFill>
                  <a:srgbClr val="C00000"/>
                </a:solidFill>
              </a:rPr>
              <a:t>Tangible actions </a:t>
            </a:r>
            <a:r>
              <a:rPr kumimoji="1" lang="en-US" altLang="ja-JP" sz="3600" dirty="0" smtClean="0"/>
              <a:t>in Open Science</a:t>
            </a:r>
            <a:br>
              <a:rPr kumimoji="1" lang="en-US" altLang="ja-JP" sz="3600" dirty="0" smtClean="0"/>
            </a:br>
            <a:r>
              <a:rPr lang="en-US" altLang="ja-JP" sz="3600" dirty="0" smtClean="0">
                <a:solidFill>
                  <a:srgbClr val="C00000"/>
                </a:solidFill>
              </a:rPr>
              <a:t>at Academic Institutions</a:t>
            </a:r>
            <a:endParaRPr kumimoji="1" lang="ja-JP" altLang="en-US" sz="3600" dirty="0">
              <a:solidFill>
                <a:srgbClr val="C00000"/>
              </a:solidFill>
            </a:endParaRPr>
          </a:p>
        </p:txBody>
      </p:sp>
      <p:sp>
        <p:nvSpPr>
          <p:cNvPr id="3" name="コンテンツ プレースホルダー 2"/>
          <p:cNvSpPr>
            <a:spLocks noGrp="1"/>
          </p:cNvSpPr>
          <p:nvPr>
            <p:ph idx="1"/>
          </p:nvPr>
        </p:nvSpPr>
        <p:spPr>
          <a:xfrm>
            <a:off x="305738" y="1578178"/>
            <a:ext cx="8686800" cy="4811510"/>
          </a:xfrm>
        </p:spPr>
        <p:txBody>
          <a:bodyPr/>
          <a:lstStyle/>
          <a:p>
            <a:pPr marL="514350" indent="-514350">
              <a:buFont typeface="+mj-lt"/>
              <a:buAutoNum type="arabicPeriod"/>
            </a:pPr>
            <a:r>
              <a:rPr lang="en-US" altLang="ja-JP" sz="2400" dirty="0" smtClean="0">
                <a:solidFill>
                  <a:srgbClr val="C00000"/>
                </a:solidFill>
              </a:rPr>
              <a:t>Hold accountability for research</a:t>
            </a:r>
            <a:endParaRPr lang="en-US" altLang="ja-JP" sz="2400" dirty="0">
              <a:solidFill>
                <a:srgbClr val="C00000"/>
              </a:solidFill>
            </a:endParaRPr>
          </a:p>
          <a:p>
            <a:pPr lvl="1">
              <a:spcBef>
                <a:spcPts val="300"/>
              </a:spcBef>
              <a:buFont typeface="Wingdings" panose="05000000000000000000" pitchFamily="2" charset="2"/>
              <a:buChar char="ü"/>
            </a:pPr>
            <a:r>
              <a:rPr lang="en-US" altLang="ja-JP" sz="2000" dirty="0" smtClean="0"/>
              <a:t>Research office caring for mandates and transparency</a:t>
            </a:r>
          </a:p>
          <a:p>
            <a:pPr lvl="1">
              <a:spcBef>
                <a:spcPts val="300"/>
              </a:spcBef>
              <a:buFont typeface="Wingdings" panose="05000000000000000000" pitchFamily="2" charset="2"/>
              <a:buChar char="ü"/>
            </a:pPr>
            <a:r>
              <a:rPr lang="en-US" altLang="ja-JP" sz="2000" dirty="0" smtClean="0"/>
              <a:t>Providing infrastructure for data storage</a:t>
            </a:r>
          </a:p>
          <a:p>
            <a:pPr marL="514350" indent="-514350">
              <a:buFont typeface="+mj-lt"/>
              <a:buAutoNum type="arabicPeriod"/>
            </a:pPr>
            <a:r>
              <a:rPr lang="en-US" altLang="ja-JP" sz="2400" dirty="0" smtClean="0">
                <a:solidFill>
                  <a:srgbClr val="C00000"/>
                </a:solidFill>
              </a:rPr>
              <a:t>Disseminating research</a:t>
            </a:r>
            <a:endParaRPr lang="en-US" altLang="ja-JP" sz="2400" dirty="0">
              <a:solidFill>
                <a:srgbClr val="C00000"/>
              </a:solidFill>
            </a:endParaRPr>
          </a:p>
          <a:p>
            <a:pPr lvl="1">
              <a:spcBef>
                <a:spcPts val="300"/>
              </a:spcBef>
              <a:buFont typeface="Wingdings" panose="05000000000000000000" pitchFamily="2" charset="2"/>
              <a:buChar char="ü"/>
            </a:pPr>
            <a:r>
              <a:rPr lang="en-US" altLang="ja-JP" sz="2000" dirty="0" smtClean="0"/>
              <a:t>Make research discoverable and reusable</a:t>
            </a:r>
          </a:p>
          <a:p>
            <a:pPr lvl="1">
              <a:spcBef>
                <a:spcPts val="300"/>
              </a:spcBef>
              <a:buFont typeface="Wingdings" panose="05000000000000000000" pitchFamily="2" charset="2"/>
              <a:buChar char="ü"/>
            </a:pPr>
            <a:r>
              <a:rPr lang="en-US" altLang="ja-JP" sz="2000" dirty="0" smtClean="0"/>
              <a:t>Provide institutional repositories</a:t>
            </a:r>
            <a:endParaRPr lang="en-US" altLang="ja-JP" sz="2000" dirty="0"/>
          </a:p>
          <a:p>
            <a:pPr marL="514350" indent="-514350">
              <a:buFont typeface="+mj-lt"/>
              <a:buAutoNum type="arabicPeriod"/>
            </a:pPr>
            <a:r>
              <a:rPr lang="en-US" altLang="ja-JP" sz="2400" dirty="0" smtClean="0">
                <a:solidFill>
                  <a:srgbClr val="C00000"/>
                </a:solidFill>
              </a:rPr>
              <a:t>Promoting </a:t>
            </a:r>
            <a:r>
              <a:rPr lang="en-US" altLang="ja-JP" sz="2400" dirty="0">
                <a:solidFill>
                  <a:srgbClr val="C00000"/>
                </a:solidFill>
              </a:rPr>
              <a:t>research</a:t>
            </a:r>
          </a:p>
          <a:p>
            <a:pPr lvl="1">
              <a:spcBef>
                <a:spcPts val="300"/>
              </a:spcBef>
              <a:buFont typeface="Wingdings" panose="05000000000000000000" pitchFamily="2" charset="2"/>
              <a:buChar char="ü"/>
            </a:pPr>
            <a:r>
              <a:rPr lang="en-US" altLang="ja-JP" sz="2000" dirty="0" smtClean="0"/>
              <a:t>Provide access to scholarly contents, promoting OA</a:t>
            </a:r>
          </a:p>
          <a:p>
            <a:pPr lvl="1">
              <a:spcBef>
                <a:spcPts val="300"/>
              </a:spcBef>
              <a:buFont typeface="Wingdings" panose="05000000000000000000" pitchFamily="2" charset="2"/>
              <a:buChar char="ü"/>
            </a:pPr>
            <a:r>
              <a:rPr lang="en-US" altLang="ja-JP" sz="2000" dirty="0" smtClean="0"/>
              <a:t>Promoting new research paradigm, data-intensive science</a:t>
            </a:r>
          </a:p>
          <a:p>
            <a:pPr lvl="1">
              <a:spcBef>
                <a:spcPts val="300"/>
              </a:spcBef>
              <a:buFont typeface="Wingdings" panose="05000000000000000000" pitchFamily="2" charset="2"/>
              <a:buChar char="ü"/>
            </a:pPr>
            <a:r>
              <a:rPr lang="en-US" altLang="ja-JP" sz="2000" dirty="0" smtClean="0"/>
              <a:t>Advocating researchers for new research paradigm</a:t>
            </a:r>
          </a:p>
          <a:p>
            <a:pPr lvl="1">
              <a:spcBef>
                <a:spcPts val="300"/>
              </a:spcBef>
              <a:buFont typeface="Wingdings" panose="05000000000000000000" pitchFamily="2" charset="2"/>
              <a:buChar char="ü"/>
            </a:pPr>
            <a:r>
              <a:rPr lang="en-US" altLang="ja-JP" sz="2000" dirty="0" smtClean="0"/>
              <a:t>Evaluate research within institution</a:t>
            </a:r>
            <a:endParaRPr lang="en-US" altLang="ja-JP" sz="2000" dirty="0"/>
          </a:p>
          <a:p>
            <a:pPr marL="514350" indent="-514350">
              <a:buFont typeface="+mj-lt"/>
              <a:buAutoNum type="arabicPeriod"/>
            </a:pPr>
            <a:r>
              <a:rPr lang="en-US" altLang="ja-JP" sz="2400" dirty="0" smtClean="0">
                <a:solidFill>
                  <a:srgbClr val="C00000"/>
                </a:solidFill>
              </a:rPr>
              <a:t>Linking academia and society</a:t>
            </a:r>
            <a:endParaRPr lang="en-US" altLang="ja-JP" sz="2400" dirty="0">
              <a:solidFill>
                <a:srgbClr val="C00000"/>
              </a:solidFill>
            </a:endParaRPr>
          </a:p>
          <a:p>
            <a:pPr lvl="1">
              <a:spcBef>
                <a:spcPts val="300"/>
              </a:spcBef>
              <a:buFont typeface="Wingdings" panose="05000000000000000000" pitchFamily="2" charset="2"/>
              <a:buChar char="ü"/>
            </a:pPr>
            <a:r>
              <a:rPr lang="en-US" altLang="ja-JP" sz="2000" dirty="0" smtClean="0"/>
              <a:t>Matching the needs of society with the seeds of researchers</a:t>
            </a:r>
            <a:endParaRPr lang="en-US" altLang="ja-JP" sz="2000" dirty="0"/>
          </a:p>
          <a:p>
            <a:pPr lvl="1">
              <a:buFont typeface="Wingdings" panose="05000000000000000000" pitchFamily="2" charset="2"/>
              <a:buChar char="ü"/>
            </a:pPr>
            <a:endParaRPr lang="en-US" altLang="ja-JP" sz="2000" dirty="0"/>
          </a:p>
        </p:txBody>
      </p:sp>
      <p:sp>
        <p:nvSpPr>
          <p:cNvPr id="4" name="スライド番号プレースホルダー 3"/>
          <p:cNvSpPr>
            <a:spLocks noGrp="1"/>
          </p:cNvSpPr>
          <p:nvPr>
            <p:ph type="sldNum" sz="quarter" idx="11"/>
          </p:nvPr>
        </p:nvSpPr>
        <p:spPr/>
        <p:txBody>
          <a:bodyPr/>
          <a:lstStyle/>
          <a:p>
            <a:fld id="{3784AAC7-284D-4106-85CB-60DDD27EFA7F}" type="slidenum">
              <a:rPr lang="en-US" altLang="ja-JP" smtClean="0"/>
              <a:pPr/>
              <a:t>52</a:t>
            </a:fld>
            <a:endParaRPr lang="en-US" altLang="ja-JP"/>
          </a:p>
        </p:txBody>
      </p:sp>
      <p:pic>
        <p:nvPicPr>
          <p:cNvPr id="5"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93989" y="776844"/>
            <a:ext cx="1150012" cy="1148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テキスト ボックス 5"/>
          <p:cNvSpPr txBox="1"/>
          <p:nvPr/>
        </p:nvSpPr>
        <p:spPr>
          <a:xfrm>
            <a:off x="8123014" y="1819961"/>
            <a:ext cx="901209" cy="307777"/>
          </a:xfrm>
          <a:prstGeom prst="rect">
            <a:avLst/>
          </a:prstGeom>
          <a:noFill/>
        </p:spPr>
        <p:txBody>
          <a:bodyPr wrap="none" rtlCol="0">
            <a:spAutoFit/>
          </a:bodyPr>
          <a:lstStyle/>
          <a:p>
            <a:pPr>
              <a:buNone/>
            </a:pPr>
            <a:r>
              <a:rPr kumimoji="1" lang="en-US" altLang="ja-JP" sz="1400" dirty="0" smtClean="0">
                <a:solidFill>
                  <a:srgbClr val="336699"/>
                </a:solidFill>
              </a:rPr>
              <a:t>President</a:t>
            </a:r>
            <a:endParaRPr kumimoji="1" lang="ja-JP" altLang="en-US" sz="1400" dirty="0">
              <a:solidFill>
                <a:srgbClr val="336699"/>
              </a:solidFill>
            </a:endParaRPr>
          </a:p>
        </p:txBody>
      </p:sp>
    </p:spTree>
    <p:extLst>
      <p:ext uri="{BB962C8B-B14F-4D97-AF65-F5344CB8AC3E}">
        <p14:creationId xmlns:p14="http://schemas.microsoft.com/office/powerpoint/2010/main" val="156800877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z="3600" dirty="0" smtClean="0"/>
              <a:t>Tangible actions in Open Science</a:t>
            </a:r>
            <a:br>
              <a:rPr kumimoji="1" lang="en-US" altLang="ja-JP" sz="3600" dirty="0" smtClean="0"/>
            </a:br>
            <a:r>
              <a:rPr lang="en-US" altLang="ja-JP" sz="3600" dirty="0" smtClean="0"/>
              <a:t>at Academic Institutions</a:t>
            </a:r>
            <a:endParaRPr kumimoji="1" lang="ja-JP" altLang="en-US" sz="3600" dirty="0"/>
          </a:p>
        </p:txBody>
      </p:sp>
      <p:sp>
        <p:nvSpPr>
          <p:cNvPr id="3" name="コンテンツ プレースホルダー 2"/>
          <p:cNvSpPr>
            <a:spLocks noGrp="1"/>
          </p:cNvSpPr>
          <p:nvPr>
            <p:ph idx="1"/>
          </p:nvPr>
        </p:nvSpPr>
        <p:spPr>
          <a:xfrm>
            <a:off x="305737" y="1578178"/>
            <a:ext cx="8686800" cy="4811510"/>
          </a:xfrm>
        </p:spPr>
        <p:txBody>
          <a:bodyPr/>
          <a:lstStyle/>
          <a:p>
            <a:pPr marL="514350" indent="-514350">
              <a:buFont typeface="+mj-lt"/>
              <a:buAutoNum type="arabicPeriod"/>
            </a:pPr>
            <a:r>
              <a:rPr lang="en-US" altLang="ja-JP" sz="2400" dirty="0" smtClean="0"/>
              <a:t>Hold accountability for research</a:t>
            </a:r>
            <a:endParaRPr lang="en-US" altLang="ja-JP" sz="2400" dirty="0"/>
          </a:p>
          <a:p>
            <a:pPr lvl="1">
              <a:spcBef>
                <a:spcPts val="300"/>
              </a:spcBef>
              <a:buFont typeface="Wingdings" panose="05000000000000000000" pitchFamily="2" charset="2"/>
              <a:buChar char="ü"/>
            </a:pPr>
            <a:r>
              <a:rPr lang="en-US" altLang="ja-JP" sz="2000" dirty="0" smtClean="0"/>
              <a:t>Research office caring for mandates and transparency</a:t>
            </a:r>
          </a:p>
          <a:p>
            <a:pPr lvl="1">
              <a:spcBef>
                <a:spcPts val="300"/>
              </a:spcBef>
              <a:buFont typeface="Wingdings" panose="05000000000000000000" pitchFamily="2" charset="2"/>
              <a:buChar char="ü"/>
            </a:pPr>
            <a:r>
              <a:rPr lang="en-US" altLang="ja-JP" sz="2000" dirty="0" smtClean="0">
                <a:solidFill>
                  <a:srgbClr val="00B0F0"/>
                </a:solidFill>
              </a:rPr>
              <a:t>Providing infrastructure for data storage</a:t>
            </a:r>
          </a:p>
          <a:p>
            <a:pPr marL="514350" indent="-514350">
              <a:buFont typeface="+mj-lt"/>
              <a:buAutoNum type="arabicPeriod"/>
            </a:pPr>
            <a:r>
              <a:rPr lang="en-US" altLang="ja-JP" sz="2400" dirty="0" smtClean="0"/>
              <a:t>Disseminating research</a:t>
            </a:r>
            <a:endParaRPr lang="en-US" altLang="ja-JP" sz="2400" dirty="0"/>
          </a:p>
          <a:p>
            <a:pPr lvl="1">
              <a:spcBef>
                <a:spcPts val="300"/>
              </a:spcBef>
              <a:buFont typeface="Wingdings" panose="05000000000000000000" pitchFamily="2" charset="2"/>
              <a:buChar char="ü"/>
            </a:pPr>
            <a:r>
              <a:rPr lang="en-US" altLang="ja-JP" sz="2000" dirty="0" smtClean="0">
                <a:solidFill>
                  <a:srgbClr val="00B0F0"/>
                </a:solidFill>
              </a:rPr>
              <a:t>Make research discoverable and reusable</a:t>
            </a:r>
          </a:p>
          <a:p>
            <a:pPr lvl="1">
              <a:spcBef>
                <a:spcPts val="300"/>
              </a:spcBef>
              <a:buFont typeface="Wingdings" panose="05000000000000000000" pitchFamily="2" charset="2"/>
              <a:buChar char="ü"/>
            </a:pPr>
            <a:r>
              <a:rPr lang="en-US" altLang="ja-JP" sz="2000" dirty="0" smtClean="0">
                <a:solidFill>
                  <a:srgbClr val="00B0F0"/>
                </a:solidFill>
              </a:rPr>
              <a:t>Provide institutional repositories</a:t>
            </a:r>
            <a:endParaRPr lang="en-US" altLang="ja-JP" sz="2000" dirty="0">
              <a:solidFill>
                <a:srgbClr val="00B0F0"/>
              </a:solidFill>
            </a:endParaRPr>
          </a:p>
          <a:p>
            <a:pPr marL="514350" indent="-514350">
              <a:buFont typeface="+mj-lt"/>
              <a:buAutoNum type="arabicPeriod"/>
            </a:pPr>
            <a:r>
              <a:rPr lang="en-US" altLang="ja-JP" sz="2400" dirty="0" smtClean="0"/>
              <a:t>Promoting </a:t>
            </a:r>
            <a:r>
              <a:rPr lang="en-US" altLang="ja-JP" sz="2400" dirty="0"/>
              <a:t>research</a:t>
            </a:r>
          </a:p>
          <a:p>
            <a:pPr lvl="1">
              <a:spcBef>
                <a:spcPts val="300"/>
              </a:spcBef>
              <a:buFont typeface="Wingdings" panose="05000000000000000000" pitchFamily="2" charset="2"/>
              <a:buChar char="ü"/>
            </a:pPr>
            <a:r>
              <a:rPr lang="en-US" altLang="ja-JP" sz="2000" dirty="0" smtClean="0">
                <a:solidFill>
                  <a:srgbClr val="00B0F0"/>
                </a:solidFill>
              </a:rPr>
              <a:t>Provide access to scholarly contents, promoting OA</a:t>
            </a:r>
          </a:p>
          <a:p>
            <a:pPr lvl="1">
              <a:spcBef>
                <a:spcPts val="300"/>
              </a:spcBef>
              <a:buFont typeface="Wingdings" panose="05000000000000000000" pitchFamily="2" charset="2"/>
              <a:buChar char="ü"/>
            </a:pPr>
            <a:r>
              <a:rPr lang="en-US" altLang="ja-JP" sz="2000" dirty="0" smtClean="0"/>
              <a:t>Promoting new research paradigm, data-intensive science</a:t>
            </a:r>
          </a:p>
          <a:p>
            <a:pPr lvl="1">
              <a:spcBef>
                <a:spcPts val="300"/>
              </a:spcBef>
              <a:buFont typeface="Wingdings" panose="05000000000000000000" pitchFamily="2" charset="2"/>
              <a:buChar char="ü"/>
            </a:pPr>
            <a:r>
              <a:rPr lang="en-US" altLang="ja-JP" sz="2000" dirty="0" smtClean="0">
                <a:solidFill>
                  <a:srgbClr val="00B0F0"/>
                </a:solidFill>
              </a:rPr>
              <a:t>Advocating researchers for new research paradigm</a:t>
            </a:r>
          </a:p>
          <a:p>
            <a:pPr lvl="1">
              <a:spcBef>
                <a:spcPts val="300"/>
              </a:spcBef>
              <a:buFont typeface="Wingdings" panose="05000000000000000000" pitchFamily="2" charset="2"/>
              <a:buChar char="ü"/>
            </a:pPr>
            <a:r>
              <a:rPr lang="en-US" altLang="ja-JP" sz="2000" dirty="0">
                <a:solidFill>
                  <a:srgbClr val="00B0F0"/>
                </a:solidFill>
              </a:rPr>
              <a:t>Evaluate research within institution</a:t>
            </a:r>
          </a:p>
          <a:p>
            <a:pPr marL="514350" indent="-514350">
              <a:buFont typeface="+mj-lt"/>
              <a:buAutoNum type="arabicPeriod"/>
            </a:pPr>
            <a:r>
              <a:rPr lang="en-US" altLang="ja-JP" sz="2400" dirty="0" smtClean="0"/>
              <a:t>Linking academia and society</a:t>
            </a:r>
            <a:endParaRPr lang="en-US" altLang="ja-JP" sz="2400" dirty="0"/>
          </a:p>
          <a:p>
            <a:pPr lvl="1">
              <a:spcBef>
                <a:spcPts val="300"/>
              </a:spcBef>
              <a:buFont typeface="Wingdings" panose="05000000000000000000" pitchFamily="2" charset="2"/>
              <a:buChar char="ü"/>
            </a:pPr>
            <a:r>
              <a:rPr lang="en-US" altLang="ja-JP" sz="2000" dirty="0" smtClean="0"/>
              <a:t>Matching the needs of society with the seeds of researchers</a:t>
            </a:r>
            <a:endParaRPr lang="en-US" altLang="ja-JP" sz="2000" dirty="0"/>
          </a:p>
          <a:p>
            <a:pPr lvl="1">
              <a:buFont typeface="Wingdings" panose="05000000000000000000" pitchFamily="2" charset="2"/>
              <a:buChar char="ü"/>
            </a:pPr>
            <a:endParaRPr lang="en-US" altLang="ja-JP" sz="2000" dirty="0"/>
          </a:p>
        </p:txBody>
      </p:sp>
      <p:sp>
        <p:nvSpPr>
          <p:cNvPr id="4" name="スライド番号プレースホルダー 3"/>
          <p:cNvSpPr>
            <a:spLocks noGrp="1"/>
          </p:cNvSpPr>
          <p:nvPr>
            <p:ph type="sldNum" sz="quarter" idx="11"/>
          </p:nvPr>
        </p:nvSpPr>
        <p:spPr/>
        <p:txBody>
          <a:bodyPr/>
          <a:lstStyle/>
          <a:p>
            <a:fld id="{3784AAC7-284D-4106-85CB-60DDD27EFA7F}" type="slidenum">
              <a:rPr lang="en-US" altLang="ja-JP" smtClean="0"/>
              <a:pPr/>
              <a:t>53</a:t>
            </a:fld>
            <a:endParaRPr lang="en-US" altLang="ja-JP"/>
          </a:p>
        </p:txBody>
      </p:sp>
      <p:sp>
        <p:nvSpPr>
          <p:cNvPr id="5" name="角丸四角形吹き出し 4"/>
          <p:cNvSpPr/>
          <p:nvPr/>
        </p:nvSpPr>
        <p:spPr bwMode="auto">
          <a:xfrm>
            <a:off x="7226962" y="2789043"/>
            <a:ext cx="1593188" cy="1043425"/>
          </a:xfrm>
          <a:prstGeom prst="wedgeRoundRectCallout">
            <a:avLst>
              <a:gd name="adj1" fmla="val -118320"/>
              <a:gd name="adj2" fmla="val 40457"/>
              <a:gd name="adj3" fmla="val 16667"/>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buNone/>
            </a:pPr>
            <a:r>
              <a:rPr kumimoji="1" lang="en-US" altLang="ja-JP" sz="1400" dirty="0" smtClean="0">
                <a:latin typeface="Microsoft JhengHei" panose="020B0604030504040204" pitchFamily="34" charset="-120"/>
                <a:ea typeface="Microsoft JhengHei" panose="020B0604030504040204" pitchFamily="34" charset="-120"/>
              </a:rPr>
              <a:t>University library related activities highlighted!</a:t>
            </a:r>
            <a:endParaRPr kumimoji="1" lang="ja-JP" altLang="en-US" sz="1400" dirty="0" smtClean="0">
              <a:latin typeface="Microsoft JhengHei" panose="020B0604030504040204" pitchFamily="34" charset="-120"/>
              <a:ea typeface="Microsoft JhengHei" panose="020B0604030504040204" pitchFamily="34" charset="-120"/>
            </a:endParaRPr>
          </a:p>
        </p:txBody>
      </p:sp>
      <p:pic>
        <p:nvPicPr>
          <p:cNvPr id="6"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93989" y="776844"/>
            <a:ext cx="1150012" cy="1148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テキスト ボックス 6"/>
          <p:cNvSpPr txBox="1"/>
          <p:nvPr/>
        </p:nvSpPr>
        <p:spPr>
          <a:xfrm>
            <a:off x="8123014" y="1819961"/>
            <a:ext cx="901209" cy="307777"/>
          </a:xfrm>
          <a:prstGeom prst="rect">
            <a:avLst/>
          </a:prstGeom>
          <a:noFill/>
        </p:spPr>
        <p:txBody>
          <a:bodyPr wrap="none" rtlCol="0">
            <a:spAutoFit/>
          </a:bodyPr>
          <a:lstStyle/>
          <a:p>
            <a:pPr>
              <a:buNone/>
            </a:pPr>
            <a:r>
              <a:rPr kumimoji="1" lang="en-US" altLang="ja-JP" sz="1400" dirty="0" smtClean="0">
                <a:solidFill>
                  <a:srgbClr val="336699"/>
                </a:solidFill>
              </a:rPr>
              <a:t>President</a:t>
            </a:r>
            <a:endParaRPr kumimoji="1" lang="ja-JP" altLang="en-US" sz="1400" dirty="0">
              <a:solidFill>
                <a:srgbClr val="336699"/>
              </a:solidFill>
            </a:endParaRPr>
          </a:p>
        </p:txBody>
      </p:sp>
    </p:spTree>
    <p:extLst>
      <p:ext uri="{BB962C8B-B14F-4D97-AF65-F5344CB8AC3E}">
        <p14:creationId xmlns:p14="http://schemas.microsoft.com/office/powerpoint/2010/main" val="66540293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lang="en-US" altLang="ja-JP" sz="3600" dirty="0">
                <a:solidFill>
                  <a:srgbClr val="0070C0"/>
                </a:solidFill>
              </a:rPr>
              <a:t>Role of University Libraries</a:t>
            </a:r>
            <a:br>
              <a:rPr lang="en-US" altLang="ja-JP" sz="3600" dirty="0">
                <a:solidFill>
                  <a:srgbClr val="0070C0"/>
                </a:solidFill>
              </a:rPr>
            </a:br>
            <a:r>
              <a:rPr lang="en-US" altLang="ja-JP" sz="3600" dirty="0"/>
              <a:t>in promoting Open Science</a:t>
            </a:r>
            <a:endParaRPr kumimoji="1" lang="ja-JP" altLang="en-US" sz="3600" dirty="0"/>
          </a:p>
        </p:txBody>
      </p:sp>
      <p:sp>
        <p:nvSpPr>
          <p:cNvPr id="4" name="コンテンツ プレースホルダー 3"/>
          <p:cNvSpPr>
            <a:spLocks noGrp="1"/>
          </p:cNvSpPr>
          <p:nvPr>
            <p:ph idx="1"/>
          </p:nvPr>
        </p:nvSpPr>
        <p:spPr>
          <a:xfrm>
            <a:off x="331989" y="1586169"/>
            <a:ext cx="8654933" cy="5089510"/>
          </a:xfrm>
        </p:spPr>
        <p:txBody>
          <a:bodyPr/>
          <a:lstStyle/>
          <a:p>
            <a:pPr marL="514350" indent="-514350">
              <a:spcBef>
                <a:spcPts val="1800"/>
              </a:spcBef>
              <a:buClr>
                <a:srgbClr val="0070C0"/>
              </a:buClr>
              <a:buFont typeface="+mj-lt"/>
              <a:buAutoNum type="arabicPeriod"/>
            </a:pPr>
            <a:r>
              <a:rPr lang="en-US" altLang="ja-JP" sz="2400" dirty="0">
                <a:solidFill>
                  <a:srgbClr val="00B0F0"/>
                </a:solidFill>
              </a:rPr>
              <a:t>Providing scholarly contents within institution</a:t>
            </a:r>
          </a:p>
          <a:p>
            <a:pPr lvl="1">
              <a:lnSpc>
                <a:spcPct val="90000"/>
              </a:lnSpc>
              <a:spcBef>
                <a:spcPts val="0"/>
              </a:spcBef>
              <a:buFont typeface="Wingdings" panose="05000000000000000000" pitchFamily="2" charset="2"/>
              <a:buChar char="ü"/>
            </a:pPr>
            <a:r>
              <a:rPr lang="en-US" altLang="ja-JP" sz="2000" dirty="0" smtClean="0"/>
              <a:t>Acquiring and locating scholarly contents (books, e-journals, other)</a:t>
            </a:r>
          </a:p>
          <a:p>
            <a:pPr lvl="1">
              <a:spcBef>
                <a:spcPts val="300"/>
              </a:spcBef>
              <a:buFont typeface="Wingdings" panose="05000000000000000000" pitchFamily="2" charset="2"/>
              <a:buChar char="ü"/>
            </a:pPr>
            <a:r>
              <a:rPr lang="en-US" altLang="ja-JP" sz="2000" dirty="0" smtClean="0"/>
              <a:t>Promoting </a:t>
            </a:r>
            <a:r>
              <a:rPr lang="en-US" altLang="ja-JP" sz="2000" dirty="0"/>
              <a:t>open access</a:t>
            </a:r>
          </a:p>
          <a:p>
            <a:pPr marL="514350" indent="-514350">
              <a:spcBef>
                <a:spcPts val="600"/>
              </a:spcBef>
              <a:buClr>
                <a:srgbClr val="0070C0"/>
              </a:buClr>
              <a:buFont typeface="+mj-lt"/>
              <a:buAutoNum type="arabicPeriod"/>
            </a:pPr>
            <a:r>
              <a:rPr lang="en-US" altLang="ja-JP" sz="2400" dirty="0" smtClean="0">
                <a:solidFill>
                  <a:srgbClr val="00B0F0"/>
                </a:solidFill>
              </a:rPr>
              <a:t>Stewarding scholarship within institution</a:t>
            </a:r>
            <a:endParaRPr lang="en-US" altLang="ja-JP" sz="2400" dirty="0">
              <a:solidFill>
                <a:srgbClr val="00B0F0"/>
              </a:solidFill>
            </a:endParaRPr>
          </a:p>
          <a:p>
            <a:pPr lvl="1">
              <a:spcBef>
                <a:spcPts val="0"/>
              </a:spcBef>
              <a:buFont typeface="Wingdings" panose="05000000000000000000" pitchFamily="2" charset="2"/>
              <a:buChar char="ü"/>
            </a:pPr>
            <a:r>
              <a:rPr lang="en-US" altLang="ja-JP" sz="2000" dirty="0" smtClean="0"/>
              <a:t>Provide storage for active data and long-term preservation</a:t>
            </a:r>
          </a:p>
          <a:p>
            <a:pPr lvl="1">
              <a:spcBef>
                <a:spcPts val="300"/>
              </a:spcBef>
              <a:buFont typeface="Wingdings" panose="05000000000000000000" pitchFamily="2" charset="2"/>
              <a:buChar char="ü"/>
            </a:pPr>
            <a:r>
              <a:rPr lang="en-US" altLang="ja-JP" sz="2000" dirty="0" smtClean="0"/>
              <a:t>Provide DMP tool</a:t>
            </a:r>
            <a:endParaRPr lang="en-US" altLang="ja-JP" sz="2000" dirty="0"/>
          </a:p>
          <a:p>
            <a:pPr marL="514350" indent="-514350">
              <a:spcBef>
                <a:spcPts val="600"/>
              </a:spcBef>
              <a:buClr>
                <a:srgbClr val="0070C0"/>
              </a:buClr>
              <a:buFont typeface="+mj-lt"/>
              <a:buAutoNum type="arabicPeriod"/>
            </a:pPr>
            <a:r>
              <a:rPr lang="en-US" altLang="ja-JP" sz="2400" dirty="0">
                <a:solidFill>
                  <a:srgbClr val="00B0F0"/>
                </a:solidFill>
              </a:rPr>
              <a:t>Disseminating </a:t>
            </a:r>
            <a:r>
              <a:rPr lang="en-US" altLang="ja-JP" sz="2400" dirty="0" smtClean="0">
                <a:solidFill>
                  <a:srgbClr val="00B0F0"/>
                </a:solidFill>
              </a:rPr>
              <a:t>scholarship of institution</a:t>
            </a:r>
            <a:endParaRPr lang="en-US" altLang="ja-JP" sz="2400" dirty="0">
              <a:solidFill>
                <a:srgbClr val="00B0F0"/>
              </a:solidFill>
            </a:endParaRPr>
          </a:p>
          <a:p>
            <a:pPr lvl="1">
              <a:spcBef>
                <a:spcPts val="0"/>
              </a:spcBef>
              <a:buFont typeface="Wingdings" panose="05000000000000000000" pitchFamily="2" charset="2"/>
              <a:buChar char="ü"/>
            </a:pPr>
            <a:r>
              <a:rPr lang="en-US" altLang="ja-JP" sz="2000" dirty="0" smtClean="0"/>
              <a:t>Provide institutional repository </a:t>
            </a:r>
            <a:r>
              <a:rPr lang="en-US" altLang="ja-JP" sz="2000" dirty="0"/>
              <a:t>for publishing</a:t>
            </a:r>
          </a:p>
          <a:p>
            <a:pPr lvl="1">
              <a:spcBef>
                <a:spcPts val="300"/>
              </a:spcBef>
              <a:buFont typeface="Wingdings" panose="05000000000000000000" pitchFamily="2" charset="2"/>
              <a:buChar char="ü"/>
            </a:pPr>
            <a:r>
              <a:rPr lang="en-US" altLang="ja-JP" sz="2000" dirty="0" smtClean="0"/>
              <a:t>Adding proper metadata and </a:t>
            </a:r>
            <a:r>
              <a:rPr lang="en-US" altLang="ja-JP" sz="2000" dirty="0"/>
              <a:t>c</a:t>
            </a:r>
            <a:r>
              <a:rPr lang="en-US" altLang="ja-JP" sz="2000" dirty="0" smtClean="0"/>
              <a:t>urating data</a:t>
            </a:r>
            <a:endParaRPr lang="en-US" altLang="ja-JP" sz="2000" dirty="0"/>
          </a:p>
          <a:p>
            <a:pPr marL="514350" indent="-514350">
              <a:spcBef>
                <a:spcPts val="600"/>
              </a:spcBef>
              <a:buClr>
                <a:srgbClr val="0070C0"/>
              </a:buClr>
              <a:buFont typeface="+mj-lt"/>
              <a:buAutoNum type="arabicPeriod"/>
            </a:pPr>
            <a:r>
              <a:rPr lang="en-US" altLang="ja-JP" sz="2400" dirty="0" smtClean="0">
                <a:solidFill>
                  <a:srgbClr val="00B0F0"/>
                </a:solidFill>
              </a:rPr>
              <a:t>Advocating for good scholarship practices, i.e. Open Science</a:t>
            </a:r>
            <a:endParaRPr lang="en-US" altLang="ja-JP" sz="2400" dirty="0">
              <a:solidFill>
                <a:srgbClr val="00B0F0"/>
              </a:solidFill>
            </a:endParaRPr>
          </a:p>
          <a:p>
            <a:pPr lvl="1">
              <a:lnSpc>
                <a:spcPct val="90000"/>
              </a:lnSpc>
              <a:spcBef>
                <a:spcPts val="0"/>
              </a:spcBef>
              <a:buFont typeface="Wingdings" panose="05000000000000000000" pitchFamily="2" charset="2"/>
              <a:buChar char="ü"/>
            </a:pPr>
            <a:r>
              <a:rPr lang="en-US" altLang="ja-JP" sz="2000" dirty="0" smtClean="0"/>
              <a:t>Working on Knowledge Graph (linking publication, data, researcher, grant, </a:t>
            </a:r>
            <a:r>
              <a:rPr lang="en-US" altLang="ja-JP" sz="2000" dirty="0" err="1" smtClean="0"/>
              <a:t>etc</a:t>
            </a:r>
            <a:r>
              <a:rPr lang="en-US" altLang="ja-JP" sz="2000" dirty="0" smtClean="0"/>
              <a:t>)</a:t>
            </a:r>
          </a:p>
          <a:p>
            <a:pPr lvl="1">
              <a:spcBef>
                <a:spcPts val="300"/>
              </a:spcBef>
              <a:buFont typeface="Wingdings" panose="05000000000000000000" pitchFamily="2" charset="2"/>
              <a:buChar char="ü"/>
            </a:pPr>
            <a:r>
              <a:rPr lang="en-US" altLang="ja-JP" sz="2000" dirty="0" smtClean="0"/>
              <a:t>Provide RDM Training</a:t>
            </a:r>
            <a:endParaRPr lang="en-US" altLang="ja-JP" sz="2000" dirty="0"/>
          </a:p>
        </p:txBody>
      </p:sp>
      <p:sp>
        <p:nvSpPr>
          <p:cNvPr id="2" name="スライド番号プレースホルダー 1"/>
          <p:cNvSpPr>
            <a:spLocks noGrp="1"/>
          </p:cNvSpPr>
          <p:nvPr>
            <p:ph type="sldNum" sz="quarter" idx="11"/>
          </p:nvPr>
        </p:nvSpPr>
        <p:spPr/>
        <p:txBody>
          <a:bodyPr/>
          <a:lstStyle/>
          <a:p>
            <a:fld id="{38E7A1E2-181F-4C6A-AD2F-4F946324B6FA}" type="slidenum">
              <a:rPr lang="en-US" altLang="ja-JP" smtClean="0"/>
              <a:pPr/>
              <a:t>54</a:t>
            </a:fld>
            <a:endParaRPr lang="en-US" altLang="ja-JP"/>
          </a:p>
        </p:txBody>
      </p:sp>
      <p:pic>
        <p:nvPicPr>
          <p:cNvPr id="2050" name="Picture 2" descr="「university library」の画像検索結果"/>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16659" y="357089"/>
            <a:ext cx="2220754" cy="103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633662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a:t>
            </a:r>
            <a:r>
              <a:rPr lang="en-US" dirty="0"/>
              <a:t>we classify our </a:t>
            </a:r>
            <a:r>
              <a:rPr lang="en-US" dirty="0" smtClean="0"/>
              <a:t>tools and services</a:t>
            </a:r>
            <a:endParaRPr lang="en-US" dirty="0"/>
          </a:p>
        </p:txBody>
      </p:sp>
      <p:graphicFrame>
        <p:nvGraphicFramePr>
          <p:cNvPr id="3" name="Diagram 2"/>
          <p:cNvGraphicFramePr/>
          <p:nvPr>
            <p:extLst/>
          </p:nvPr>
        </p:nvGraphicFramePr>
        <p:xfrm>
          <a:off x="1526815" y="5579618"/>
          <a:ext cx="7418028" cy="10297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Up Arrow 3"/>
          <p:cNvSpPr/>
          <p:nvPr/>
        </p:nvSpPr>
        <p:spPr>
          <a:xfrm>
            <a:off x="2486144" y="5187829"/>
            <a:ext cx="378325" cy="324239"/>
          </a:xfrm>
          <a:prstGeom prst="upArrow">
            <a:avLst/>
          </a:prstGeom>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Up Arrow 5"/>
          <p:cNvSpPr/>
          <p:nvPr/>
        </p:nvSpPr>
        <p:spPr>
          <a:xfrm>
            <a:off x="5057147" y="5191619"/>
            <a:ext cx="378325" cy="324239"/>
          </a:xfrm>
          <a:prstGeom prst="upArrow">
            <a:avLst/>
          </a:prstGeom>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Up Arrow 6"/>
          <p:cNvSpPr/>
          <p:nvPr/>
        </p:nvSpPr>
        <p:spPr>
          <a:xfrm>
            <a:off x="7597314" y="5178109"/>
            <a:ext cx="378325" cy="324239"/>
          </a:xfrm>
          <a:prstGeom prst="upArrow">
            <a:avLst/>
          </a:prstGeom>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8" name="Diagram 7"/>
          <p:cNvGraphicFramePr/>
          <p:nvPr>
            <p:extLst/>
          </p:nvPr>
        </p:nvGraphicFramePr>
        <p:xfrm>
          <a:off x="1526815" y="2288744"/>
          <a:ext cx="7159985" cy="285855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37238294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806"/>
            <a:ext cx="8235950" cy="748782"/>
          </a:xfrm>
        </p:spPr>
        <p:txBody>
          <a:bodyPr/>
          <a:lstStyle/>
          <a:p>
            <a:r>
              <a:rPr lang="en-US" dirty="0" smtClean="0"/>
              <a:t>purr postcard and poster</a:t>
            </a:r>
            <a:endParaRPr lang="en-US" dirty="0"/>
          </a:p>
        </p:txBody>
      </p:sp>
      <p:sp>
        <p:nvSpPr>
          <p:cNvPr id="4" name="Slide Number Placeholder 3"/>
          <p:cNvSpPr>
            <a:spLocks noGrp="1"/>
          </p:cNvSpPr>
          <p:nvPr>
            <p:ph type="sldNum" sz="quarter" idx="4294967295"/>
          </p:nvPr>
        </p:nvSpPr>
        <p:spPr>
          <a:xfrm>
            <a:off x="6559550" y="6356350"/>
            <a:ext cx="2133600" cy="365125"/>
          </a:xfrm>
          <a:prstGeom prst="rect">
            <a:avLst/>
          </a:prstGeo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6CA1F9D-B41A-4587-A332-EA2239EC8664}"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Slide Number Placeholder 3"/>
          <p:cNvSpPr txBox="1">
            <a:spLocks/>
          </p:cNvSpPr>
          <p:nvPr/>
        </p:nvSpPr>
        <p:spPr>
          <a:xfrm>
            <a:off x="6711950" y="65087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6CA1F9D-B41A-4587-A332-EA2239EC8664}" type="slidenum">
              <a:rPr kumimoji="0" lang="en-US" sz="1200" b="0" i="0" u="none" strike="noStrike" kern="1200" cap="none" spc="0" normalizeH="0" baseline="0" noProof="0" smtClean="0">
                <a:ln>
                  <a:noFill/>
                </a:ln>
                <a:solidFill>
                  <a:prstClr val="black">
                    <a:tint val="75000"/>
                  </a:prstClr>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dirty="0">
              <a:ln>
                <a:noFill/>
              </a:ln>
              <a:solidFill>
                <a:prstClr val="black">
                  <a:tint val="75000"/>
                </a:prstClr>
              </a:solidFill>
              <a:effectLst/>
              <a:uLnTx/>
              <a:uFillTx/>
              <a:latin typeface="Arial"/>
              <a:ea typeface="+mn-ea"/>
              <a:cs typeface="Arial"/>
            </a:endParaRPr>
          </a:p>
        </p:txBody>
      </p:sp>
      <p:pic>
        <p:nvPicPr>
          <p:cNvPr id="1026" name="Picture 2" descr="C:\Users\Scout\Desktop\postcard.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 y="0"/>
            <a:ext cx="9153047"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Multiply 2"/>
          <p:cNvSpPr/>
          <p:nvPr/>
        </p:nvSpPr>
        <p:spPr>
          <a:xfrm>
            <a:off x="3983037" y="3317875"/>
            <a:ext cx="2743200" cy="1981200"/>
          </a:xfrm>
          <a:prstGeom prst="mathMultiply">
            <a:avLst/>
          </a:prstGeom>
          <a:gradFill>
            <a:gsLst>
              <a:gs pos="0">
                <a:schemeClr val="accent1">
                  <a:tint val="100000"/>
                  <a:shade val="100000"/>
                  <a:satMod val="130000"/>
                  <a:alpha val="32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p:cNvSpPr/>
          <p:nvPr/>
        </p:nvSpPr>
        <p:spPr>
          <a:xfrm>
            <a:off x="2139009" y="5325070"/>
            <a:ext cx="6378413" cy="923330"/>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smtClean="0">
                <a:ln w="12700">
                  <a:solidFill>
                    <a:srgbClr val="99CB38"/>
                  </a:solidFill>
                  <a:prstDash val="solid"/>
                </a:ln>
                <a:solidFill>
                  <a:srgbClr val="FFFF00"/>
                </a:solidFill>
                <a:effectLst>
                  <a:outerShdw dist="38100" dir="2640000" algn="bl" rotWithShape="0">
                    <a:srgbClr val="99CB38"/>
                  </a:outerShdw>
                </a:effectLst>
                <a:uLnTx/>
                <a:uFillTx/>
                <a:latin typeface="Calibri" panose="020F0502020204030204"/>
                <a:ea typeface="+mn-ea"/>
                <a:cs typeface="+mn-cs"/>
              </a:rPr>
              <a:t>2,542 grant proposals</a:t>
            </a:r>
            <a:endParaRPr kumimoji="0" lang="en-US" sz="5400" b="1" i="0" u="none" strike="noStrike" kern="1200" cap="none" spc="0" normalizeH="0" baseline="0" noProof="0" dirty="0">
              <a:ln w="12700">
                <a:solidFill>
                  <a:srgbClr val="99CB38"/>
                </a:solidFill>
                <a:prstDash val="solid"/>
              </a:ln>
              <a:solidFill>
                <a:srgbClr val="FFFF00"/>
              </a:solidFill>
              <a:effectLst>
                <a:outerShdw dist="38100" dir="2640000" algn="bl" rotWithShape="0">
                  <a:srgbClr val="99CB38"/>
                </a:outerShdw>
              </a:effectLst>
              <a:uLnTx/>
              <a:uFillTx/>
              <a:latin typeface="Calibri" panose="020F0502020204030204"/>
              <a:ea typeface="+mn-ea"/>
              <a:cs typeface="+mn-cs"/>
            </a:endParaRPr>
          </a:p>
        </p:txBody>
      </p:sp>
    </p:spTree>
    <p:extLst>
      <p:ext uri="{BB962C8B-B14F-4D97-AF65-F5344CB8AC3E}">
        <p14:creationId xmlns:p14="http://schemas.microsoft.com/office/powerpoint/2010/main" val="1682501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z="4000" dirty="0" smtClean="0">
                <a:solidFill>
                  <a:srgbClr val="C00000"/>
                </a:solidFill>
              </a:rPr>
              <a:t>Providing Training</a:t>
            </a:r>
            <a:br>
              <a:rPr kumimoji="1" lang="en-US" altLang="ja-JP" sz="4000" dirty="0" smtClean="0">
                <a:solidFill>
                  <a:srgbClr val="C00000"/>
                </a:solidFill>
              </a:rPr>
            </a:br>
            <a:r>
              <a:rPr lang="en-US" altLang="ja-JP" sz="4000" dirty="0" smtClean="0">
                <a:solidFill>
                  <a:srgbClr val="C00000"/>
                </a:solidFill>
              </a:rPr>
              <a:t>for Research Data Management</a:t>
            </a:r>
            <a:endParaRPr kumimoji="1" lang="ja-JP" altLang="en-US" sz="4000" dirty="0">
              <a:solidFill>
                <a:srgbClr val="C00000"/>
              </a:solidFill>
            </a:endParaRPr>
          </a:p>
        </p:txBody>
      </p:sp>
      <p:sp>
        <p:nvSpPr>
          <p:cNvPr id="4" name="スライド番号プレースホルダー 3"/>
          <p:cNvSpPr>
            <a:spLocks noGrp="1"/>
          </p:cNvSpPr>
          <p:nvPr>
            <p:ph type="sldNum" sz="quarter" idx="11"/>
          </p:nvPr>
        </p:nvSpPr>
        <p:spPr/>
        <p:txBody>
          <a:bodyPr/>
          <a:lstStyle/>
          <a:p>
            <a:fld id="{3784AAC7-284D-4106-85CB-60DDD27EFA7F}" type="slidenum">
              <a:rPr lang="en-US" altLang="ja-JP" smtClean="0"/>
              <a:pPr/>
              <a:t>57</a:t>
            </a:fld>
            <a:endParaRPr lang="en-US" altLang="ja-JP"/>
          </a:p>
        </p:txBody>
      </p:sp>
      <p:pic>
        <p:nvPicPr>
          <p:cNvPr id="5" name="図 4"/>
          <p:cNvPicPr>
            <a:picLocks noChangeAspect="1"/>
          </p:cNvPicPr>
          <p:nvPr/>
        </p:nvPicPr>
        <p:blipFill rotWithShape="1">
          <a:blip r:embed="rId3" cstate="screen">
            <a:extLst>
              <a:ext uri="{28A0092B-C50C-407E-A947-70E740481C1C}">
                <a14:useLocalDpi xmlns:a14="http://schemas.microsoft.com/office/drawing/2010/main"/>
              </a:ext>
            </a:extLst>
          </a:blip>
          <a:srcRect l="4194" t="7137" r="3172" b="43160"/>
          <a:stretch/>
        </p:blipFill>
        <p:spPr>
          <a:xfrm>
            <a:off x="145279" y="1700615"/>
            <a:ext cx="5178436" cy="3579214"/>
          </a:xfrm>
          <a:prstGeom prst="rect">
            <a:avLst/>
          </a:prstGeom>
        </p:spPr>
      </p:pic>
      <p:sp>
        <p:nvSpPr>
          <p:cNvPr id="6" name="テキスト ボックス 5"/>
          <p:cNvSpPr txBox="1"/>
          <p:nvPr/>
        </p:nvSpPr>
        <p:spPr>
          <a:xfrm>
            <a:off x="414338" y="6327560"/>
            <a:ext cx="4001416" cy="553998"/>
          </a:xfrm>
          <a:prstGeom prst="rect">
            <a:avLst/>
          </a:prstGeom>
          <a:noFill/>
        </p:spPr>
        <p:txBody>
          <a:bodyPr wrap="none">
            <a:spAutoFit/>
          </a:bodyPr>
          <a:lstStyle/>
          <a:p>
            <a:pPr>
              <a:spcBef>
                <a:spcPts val="0"/>
              </a:spcBef>
              <a:buNone/>
              <a:defRPr/>
            </a:pPr>
            <a:r>
              <a:rPr lang="en-US" altLang="ja-JP" sz="1000" dirty="0">
                <a:solidFill>
                  <a:schemeClr val="bg1">
                    <a:lumMod val="50000"/>
                  </a:schemeClr>
                </a:solidFill>
                <a:latin typeface="ＭＳ Ｐゴシック" charset="-128"/>
                <a:ea typeface="ＭＳ Ｐゴシック" charset="-128"/>
              </a:rPr>
              <a:t>http://datalib.edina.ac.uk/mantra</a:t>
            </a:r>
            <a:r>
              <a:rPr lang="en-US" altLang="ja-JP" sz="1000" dirty="0" smtClean="0">
                <a:solidFill>
                  <a:schemeClr val="bg1">
                    <a:lumMod val="50000"/>
                  </a:schemeClr>
                </a:solidFill>
                <a:latin typeface="ＭＳ Ｐゴシック" charset="-128"/>
                <a:ea typeface="ＭＳ Ｐゴシック" charset="-128"/>
              </a:rPr>
              <a:t>/</a:t>
            </a:r>
          </a:p>
          <a:p>
            <a:pPr>
              <a:spcBef>
                <a:spcPts val="0"/>
              </a:spcBef>
              <a:buNone/>
              <a:defRPr/>
            </a:pPr>
            <a:r>
              <a:rPr lang="en-US" altLang="ja-JP" sz="1000" dirty="0">
                <a:solidFill>
                  <a:schemeClr val="bg1">
                    <a:lumMod val="50000"/>
                  </a:schemeClr>
                </a:solidFill>
                <a:latin typeface="ＭＳ Ｐゴシック" charset="-128"/>
                <a:ea typeface="ＭＳ Ｐゴシック" charset="-128"/>
              </a:rPr>
              <a:t>https://</a:t>
            </a:r>
            <a:r>
              <a:rPr lang="en-US" altLang="ja-JP" sz="1000" dirty="0" smtClean="0">
                <a:solidFill>
                  <a:schemeClr val="bg1">
                    <a:lumMod val="50000"/>
                  </a:schemeClr>
                </a:solidFill>
                <a:latin typeface="ＭＳ Ｐゴシック" charset="-128"/>
                <a:ea typeface="ＭＳ Ｐゴシック" charset="-128"/>
              </a:rPr>
              <a:t>www.coursera.org/learn/data-management</a:t>
            </a:r>
          </a:p>
          <a:p>
            <a:pPr>
              <a:spcBef>
                <a:spcPts val="0"/>
              </a:spcBef>
              <a:buNone/>
              <a:defRPr/>
            </a:pPr>
            <a:r>
              <a:rPr lang="en-US" altLang="ja-JP" sz="1000" dirty="0">
                <a:solidFill>
                  <a:schemeClr val="bg1">
                    <a:lumMod val="50000"/>
                  </a:schemeClr>
                </a:solidFill>
                <a:latin typeface="ＭＳ Ｐゴシック" charset="-128"/>
                <a:ea typeface="ＭＳ Ｐゴシック" charset="-128"/>
              </a:rPr>
              <a:t>https://lms.gacco.org/courses/course-v1:gacco+ga088+2017_11/about</a:t>
            </a:r>
            <a:endParaRPr lang="ja-JP" altLang="en-US" sz="1000" dirty="0">
              <a:solidFill>
                <a:schemeClr val="bg1">
                  <a:lumMod val="50000"/>
                </a:schemeClr>
              </a:solidFill>
              <a:latin typeface="ＭＳ Ｐゴシック" charset="-128"/>
              <a:ea typeface="ＭＳ Ｐゴシック" charset="-128"/>
            </a:endParaRPr>
          </a:p>
        </p:txBody>
      </p:sp>
      <p:pic>
        <p:nvPicPr>
          <p:cNvPr id="7" name="図 6"/>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325712" y="2278182"/>
            <a:ext cx="5818288" cy="3174762"/>
          </a:xfrm>
          <a:prstGeom prst="rect">
            <a:avLst/>
          </a:prstGeom>
          <a:ln>
            <a:solidFill>
              <a:schemeClr val="bg1">
                <a:lumMod val="65000"/>
              </a:schemeClr>
            </a:solidFill>
          </a:ln>
          <a:effectLst>
            <a:outerShdw blurRad="50800" dist="38100" dir="13500000" algn="br" rotWithShape="0">
              <a:prstClr val="black">
                <a:alpha val="40000"/>
              </a:prstClr>
            </a:outerShdw>
          </a:effectLst>
        </p:spPr>
      </p:pic>
      <p:pic>
        <p:nvPicPr>
          <p:cNvPr id="3" name="図 2"/>
          <p:cNvPicPr>
            <a:picLocks noChangeAspect="1"/>
          </p:cNvPicPr>
          <p:nvPr/>
        </p:nvPicPr>
        <p:blipFill rotWithShape="1">
          <a:blip r:embed="rId5"/>
          <a:srcRect t="5048" r="1238" b="75036"/>
          <a:stretch/>
        </p:blipFill>
        <p:spPr>
          <a:xfrm>
            <a:off x="773578" y="4675788"/>
            <a:ext cx="4919647" cy="1554312"/>
          </a:xfrm>
          <a:prstGeom prst="rect">
            <a:avLst/>
          </a:prstGeom>
          <a:ln>
            <a:solidFill>
              <a:schemeClr val="accent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56222039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z="3600" dirty="0" smtClean="0"/>
              <a:t>University Libraries</a:t>
            </a:r>
            <a:br>
              <a:rPr kumimoji="1" lang="en-US" altLang="ja-JP" sz="3600" dirty="0" smtClean="0"/>
            </a:br>
            <a:r>
              <a:rPr lang="en-US" altLang="ja-JP" sz="3600" dirty="0" smtClean="0"/>
              <a:t>in Open Science Era</a:t>
            </a:r>
            <a:endParaRPr kumimoji="1" lang="ja-JP" altLang="en-US" sz="3600" dirty="0"/>
          </a:p>
        </p:txBody>
      </p:sp>
      <p:sp>
        <p:nvSpPr>
          <p:cNvPr id="3" name="コンテンツ プレースホルダー 2"/>
          <p:cNvSpPr>
            <a:spLocks noGrp="1"/>
          </p:cNvSpPr>
          <p:nvPr>
            <p:ph idx="1"/>
          </p:nvPr>
        </p:nvSpPr>
        <p:spPr>
          <a:xfrm>
            <a:off x="333785" y="1707208"/>
            <a:ext cx="8229600" cy="4525963"/>
          </a:xfrm>
        </p:spPr>
        <p:txBody>
          <a:bodyPr/>
          <a:lstStyle/>
          <a:p>
            <a:r>
              <a:rPr kumimoji="1" lang="en-US" altLang="ja-JP" sz="2400" dirty="0" smtClean="0">
                <a:solidFill>
                  <a:srgbClr val="00B0F0"/>
                </a:solidFill>
              </a:rPr>
              <a:t>Expanding the scope of scholarly contents</a:t>
            </a:r>
          </a:p>
          <a:p>
            <a:pPr lvl="1">
              <a:spcBef>
                <a:spcPts val="0"/>
              </a:spcBef>
              <a:buFont typeface="Wingdings" panose="05000000000000000000" pitchFamily="2" charset="2"/>
              <a:buChar char="ü"/>
            </a:pPr>
            <a:r>
              <a:rPr lang="en-US" altLang="ja-JP" sz="2000" dirty="0" smtClean="0"/>
              <a:t>Books, journals, gray-literature, </a:t>
            </a:r>
            <a:r>
              <a:rPr lang="en-US" altLang="ja-JP" sz="2000" i="1" dirty="0" smtClean="0">
                <a:solidFill>
                  <a:srgbClr val="0070C0"/>
                </a:solidFill>
              </a:rPr>
              <a:t>research data</a:t>
            </a:r>
            <a:endParaRPr kumimoji="1" lang="en-US" altLang="ja-JP" sz="2000" i="1" dirty="0" smtClean="0">
              <a:solidFill>
                <a:srgbClr val="0070C0"/>
              </a:solidFill>
            </a:endParaRPr>
          </a:p>
          <a:p>
            <a:r>
              <a:rPr lang="en-US" altLang="ja-JP" sz="2400" dirty="0" smtClean="0">
                <a:solidFill>
                  <a:srgbClr val="00B0F0"/>
                </a:solidFill>
              </a:rPr>
              <a:t>Develop new services for new contents</a:t>
            </a:r>
            <a:endParaRPr lang="en-US" altLang="ja-JP" sz="2400" dirty="0">
              <a:solidFill>
                <a:srgbClr val="00B0F0"/>
              </a:solidFill>
            </a:endParaRPr>
          </a:p>
          <a:p>
            <a:pPr lvl="1">
              <a:spcBef>
                <a:spcPts val="0"/>
              </a:spcBef>
              <a:buFont typeface="Wingdings" panose="05000000000000000000" pitchFamily="2" charset="2"/>
              <a:buChar char="ü"/>
            </a:pPr>
            <a:r>
              <a:rPr lang="en-US" altLang="ja-JP" sz="2000" dirty="0" smtClean="0"/>
              <a:t>DMP tools, RDM training</a:t>
            </a:r>
          </a:p>
          <a:p>
            <a:pPr lvl="1">
              <a:spcBef>
                <a:spcPts val="0"/>
              </a:spcBef>
              <a:buFont typeface="Wingdings" panose="05000000000000000000" pitchFamily="2" charset="2"/>
              <a:buChar char="ü"/>
            </a:pPr>
            <a:r>
              <a:rPr lang="en-US" altLang="ja-JP" sz="2000" dirty="0" smtClean="0"/>
              <a:t>Data curation, facilitating reuse of scholarship</a:t>
            </a:r>
          </a:p>
          <a:p>
            <a:pPr lvl="1">
              <a:spcBef>
                <a:spcPts val="0"/>
              </a:spcBef>
              <a:buFont typeface="Wingdings" panose="05000000000000000000" pitchFamily="2" charset="2"/>
              <a:buChar char="ü"/>
            </a:pPr>
            <a:r>
              <a:rPr lang="en-US" altLang="ja-JP" sz="2000" dirty="0" smtClean="0"/>
              <a:t>Building knowledge graph</a:t>
            </a:r>
            <a:endParaRPr lang="en-US" altLang="ja-JP" sz="2000" dirty="0"/>
          </a:p>
          <a:p>
            <a:r>
              <a:rPr lang="en-US" altLang="ja-JP" sz="2400" dirty="0" smtClean="0">
                <a:solidFill>
                  <a:srgbClr val="00B0F0"/>
                </a:solidFill>
              </a:rPr>
              <a:t>Advocating of good scholarship practices in the Open Science era!</a:t>
            </a:r>
            <a:endParaRPr lang="en-US" altLang="ja-JP" sz="2400" dirty="0">
              <a:solidFill>
                <a:srgbClr val="00B0F0"/>
              </a:solidFill>
            </a:endParaRPr>
          </a:p>
          <a:p>
            <a:pPr lvl="1">
              <a:spcBef>
                <a:spcPts val="0"/>
              </a:spcBef>
              <a:buFont typeface="Wingdings" panose="05000000000000000000" pitchFamily="2" charset="2"/>
              <a:buChar char="ü"/>
            </a:pPr>
            <a:r>
              <a:rPr lang="en-US" altLang="ja-JP" sz="2000" dirty="0" smtClean="0"/>
              <a:t>Promoting open access and RDM</a:t>
            </a:r>
          </a:p>
          <a:p>
            <a:pPr lvl="1">
              <a:spcBef>
                <a:spcPts val="0"/>
              </a:spcBef>
              <a:buFont typeface="Wingdings" panose="05000000000000000000" pitchFamily="2" charset="2"/>
              <a:buChar char="ü"/>
            </a:pPr>
            <a:r>
              <a:rPr lang="en-US" altLang="ja-JP" sz="2000" dirty="0" smtClean="0"/>
              <a:t>Disseminating and promoting reuse of scholarship</a:t>
            </a:r>
          </a:p>
          <a:p>
            <a:pPr lvl="1">
              <a:spcBef>
                <a:spcPts val="0"/>
              </a:spcBef>
              <a:buFont typeface="Wingdings" panose="05000000000000000000" pitchFamily="2" charset="2"/>
              <a:buChar char="ü"/>
            </a:pPr>
            <a:r>
              <a:rPr lang="en-US" altLang="ja-JP" sz="2000" dirty="0" smtClean="0"/>
              <a:t>Caring for research transparency and reproducibility</a:t>
            </a:r>
          </a:p>
          <a:p>
            <a:pPr lvl="1">
              <a:spcBef>
                <a:spcPts val="0"/>
              </a:spcBef>
              <a:buFont typeface="Wingdings" panose="05000000000000000000" pitchFamily="2" charset="2"/>
              <a:buChar char="ü"/>
            </a:pPr>
            <a:r>
              <a:rPr lang="en-US" altLang="ja-JP" sz="2000" dirty="0" smtClean="0"/>
              <a:t>Advocating for new research paradigm</a:t>
            </a:r>
            <a:endParaRPr lang="en-US" altLang="ja-JP" sz="2000" dirty="0"/>
          </a:p>
          <a:p>
            <a:pPr marL="33337" indent="0">
              <a:spcBef>
                <a:spcPts val="1200"/>
              </a:spcBef>
              <a:buNone/>
            </a:pPr>
            <a:r>
              <a:rPr lang="en-US" altLang="ja-JP" sz="2400" i="1" dirty="0" smtClean="0">
                <a:solidFill>
                  <a:srgbClr val="C00000"/>
                </a:solidFill>
              </a:rPr>
              <a:t>As the steward of scholarship of the institution,</a:t>
            </a:r>
          </a:p>
          <a:p>
            <a:pPr marL="33337" indent="0">
              <a:spcBef>
                <a:spcPts val="0"/>
              </a:spcBef>
              <a:buNone/>
            </a:pPr>
            <a:r>
              <a:rPr lang="en-US" altLang="ja-JP" sz="2400" i="1" dirty="0" smtClean="0">
                <a:solidFill>
                  <a:srgbClr val="C00000"/>
                </a:solidFill>
              </a:rPr>
              <a:t>be the change agent for new research paradigm!</a:t>
            </a:r>
          </a:p>
        </p:txBody>
      </p:sp>
      <p:sp>
        <p:nvSpPr>
          <p:cNvPr id="4" name="スライド番号プレースホルダー 3"/>
          <p:cNvSpPr>
            <a:spLocks noGrp="1"/>
          </p:cNvSpPr>
          <p:nvPr>
            <p:ph type="sldNum" sz="quarter" idx="11"/>
          </p:nvPr>
        </p:nvSpPr>
        <p:spPr/>
        <p:txBody>
          <a:bodyPr/>
          <a:lstStyle/>
          <a:p>
            <a:fld id="{3784AAC7-284D-4106-85CB-60DDD27EFA7F}" type="slidenum">
              <a:rPr lang="en-US" altLang="ja-JP" smtClean="0"/>
              <a:pPr/>
              <a:t>58</a:t>
            </a:fld>
            <a:endParaRPr lang="en-US" altLang="ja-JP"/>
          </a:p>
        </p:txBody>
      </p:sp>
      <p:pic>
        <p:nvPicPr>
          <p:cNvPr id="5" name="Picture 12" descr="詳細を表示"/>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49531" y="303130"/>
            <a:ext cx="1564466" cy="15644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7778201"/>
      </p:ext>
    </p:extLst>
  </p:cSld>
  <p:clrMapOvr>
    <a:masterClrMapping/>
  </p:clrMapOvr>
  <p:timing>
    <p:tnLst>
      <p:par>
        <p:cTn id="1" dur="indefinite" restart="never" nodeType="tmRoot"/>
      </p:par>
    </p:tnLst>
  </p:timing>
</p:sld>
</file>

<file path=ppt/theme/theme1.xml><?xml version="1.0" encoding="utf-8"?>
<a:theme xmlns:a="http://schemas.openxmlformats.org/drawingml/2006/main" name="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Verdana"/>
        <a:ea typeface="ＭＳ Ｐゴシック"/>
        <a:cs typeface=""/>
      </a:majorFont>
      <a:minorFont>
        <a:latin typeface="Verdan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2"/>
        </a:solidFill>
        <a:ln w="9525" cap="flat" cmpd="sng" algn="ctr">
          <a:noFill/>
          <a:prstDash val="solid"/>
          <a:round/>
          <a:headEnd type="none" w="med" len="med"/>
          <a:tailEnd type="none" w="med" len="med"/>
        </a:ln>
        <a:effectLst/>
      </a:spPr>
      <a:bodyPr vert="horz" wrap="square" lIns="91440" tIns="45720" rIns="91440" bIns="45720" numCol="1" rtlCol="0" anchor="ctr" anchorCtr="0" compatLnSpc="1">
        <a:prstTxWarp prst="textNoShape">
          <a:avLst/>
        </a:prstTxWarp>
      </a:bodyPr>
      <a:lstStyle>
        <a:defPPr algn="ctr">
          <a:buNone/>
          <a:defRPr sz="4800" dirty="0" smtClean="0">
            <a:latin typeface="Microsoft JhengHei" panose="020B0604030504040204" pitchFamily="34" charset="-120"/>
            <a:ea typeface="Microsoft JhengHei" panose="020B0604030504040204" pitchFamily="34" charset="-120"/>
          </a:defRPr>
        </a:defPPr>
      </a:lstStyle>
    </a:spDef>
    <a:lnDef>
      <a:spPr bwMode="auto">
        <a:xfrm>
          <a:off x="0" y="0"/>
          <a:ext cx="1" cy="1"/>
        </a:xfrm>
        <a:custGeom>
          <a:avLst/>
          <a:gdLst/>
          <a:ahLst/>
          <a:cxnLst/>
          <a:rect l="0" t="0" r="0" b="0"/>
          <a:pathLst/>
        </a:custGeom>
        <a:solidFill>
          <a:schemeClr val="bg2"/>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accent2"/>
          </a:buClr>
          <a:buSzTx/>
          <a:buFont typeface="Wingdings" pitchFamily="2" charset="2"/>
          <a:buChar char="•"/>
          <a:tabLst/>
          <a:defRPr kumimoji="1" lang="ja-JP" altLang="en-US" sz="1800" b="0" i="0" u="none" strike="noStrike" cap="none" normalizeH="0" baseline="0" smtClean="0">
            <a:ln>
              <a:noFill/>
            </a:ln>
            <a:solidFill>
              <a:schemeClr val="tx1"/>
            </a:solidFill>
            <a:effectLst/>
            <a:latin typeface="ＭＳ Ｐゴシック" pitchFamily="50" charset="-128"/>
            <a:ea typeface="ＭＳ Ｐゴシック" pitchFamily="50" charset="-128"/>
          </a:defRPr>
        </a:defPPr>
      </a:lstStyle>
    </a:lnDef>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res6">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レトロスペクト">
  <a:themeElements>
    <a:clrScheme name="レトロスペクト">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Profile</Template>
  <TotalTime>35923</TotalTime>
  <Words>2649</Words>
  <Application>Microsoft Office PowerPoint</Application>
  <PresentationFormat>On-screen Show (4:3)</PresentationFormat>
  <Paragraphs>431</Paragraphs>
  <Slides>59</Slides>
  <Notes>7</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59</vt:i4>
      </vt:variant>
    </vt:vector>
  </HeadingPairs>
  <TitlesOfParts>
    <vt:vector size="73" baseType="lpstr">
      <vt:lpstr>Microsoft JhengHei</vt:lpstr>
      <vt:lpstr>MS PGothic</vt:lpstr>
      <vt:lpstr>MS PGothic</vt:lpstr>
      <vt:lpstr>ＭＳ Ｐ明朝</vt:lpstr>
      <vt:lpstr>游ゴシック</vt:lpstr>
      <vt:lpstr>Adobe Devanagari</vt:lpstr>
      <vt:lpstr>Arial</vt:lpstr>
      <vt:lpstr>Calibri</vt:lpstr>
      <vt:lpstr>Calibri Light</vt:lpstr>
      <vt:lpstr>Verdana</vt:lpstr>
      <vt:lpstr>Wingdings</vt:lpstr>
      <vt:lpstr>Profile</vt:lpstr>
      <vt:lpstr>pres6</vt:lpstr>
      <vt:lpstr>レトロスペクト</vt:lpstr>
      <vt:lpstr>The Open Science Trend and the Role of University Libraries</vt:lpstr>
      <vt:lpstr>Outline</vt:lpstr>
      <vt:lpstr>PowerPoint Presentation</vt:lpstr>
      <vt:lpstr>PowerPoint Presentation</vt:lpstr>
      <vt:lpstr>Definition: Open Science …Umbrella Term</vt:lpstr>
      <vt:lpstr>Definition: Open Science</vt:lpstr>
      <vt:lpstr>Open Science…European Commission (2014) …Public Consultation ‘Science 2.0’: Science in Transition</vt:lpstr>
      <vt:lpstr>Open Science…OECD (2015) …Making Open Science a Reality</vt:lpstr>
      <vt:lpstr>Open Science…European Commission (2016) …Open Innovation, Open Science, Open to the World</vt:lpstr>
      <vt:lpstr>Open Science…European Commission (2016) …Amsterdam Call for Action on Open Science</vt:lpstr>
      <vt:lpstr>European Open Science Cloud (EOSC)</vt:lpstr>
      <vt:lpstr>Open Science Monitor</vt:lpstr>
      <vt:lpstr>PowerPoint Presentation</vt:lpstr>
      <vt:lpstr>How it started: “Serials Crisis”</vt:lpstr>
      <vt:lpstr>Protest from Academia (1)</vt:lpstr>
      <vt:lpstr>Protest from Academia (2)</vt:lpstr>
      <vt:lpstr>Protest from Academia (3)</vt:lpstr>
      <vt:lpstr>Move at Governmental-level</vt:lpstr>
      <vt:lpstr>PowerPoint Presentation</vt:lpstr>
      <vt:lpstr>From Access to Research Publications to Access to Research Data</vt:lpstr>
      <vt:lpstr>Rationale for making  Research Data publicly available</vt:lpstr>
      <vt:lpstr>PowerPoint Presentation</vt:lpstr>
      <vt:lpstr>Data Sharing Policy, NIH (2003-)</vt:lpstr>
      <vt:lpstr>Policy Developments in Research Data Sharing</vt:lpstr>
      <vt:lpstr>Data Journals and Supplemental Data</vt:lpstr>
      <vt:lpstr>Data Repositories</vt:lpstr>
      <vt:lpstr>PowerPoint Presentation</vt:lpstr>
      <vt:lpstr>PowerPoint Presentation</vt:lpstr>
      <vt:lpstr>PowerPoint Presentation</vt:lpstr>
      <vt:lpstr>PowerPoint Presentation</vt:lpstr>
      <vt:lpstr>PowerPoint Presentation</vt:lpstr>
      <vt:lpstr>PowerPoint Presentation</vt:lpstr>
      <vt:lpstr>Globalization and Collaboration</vt:lpstr>
      <vt:lpstr>Global Challenge and Innovations</vt:lpstr>
      <vt:lpstr>Michael Nielsen Reinventing Discovery</vt:lpstr>
      <vt:lpstr>Citizen Science…examples</vt:lpstr>
      <vt:lpstr>The shrinking gap between society and the academia</vt:lpstr>
      <vt:lpstr>PowerPoint Presentation</vt:lpstr>
      <vt:lpstr>PowerPoint Presentation</vt:lpstr>
      <vt:lpstr>ClimateGate Scandal</vt:lpstr>
      <vt:lpstr> </vt:lpstr>
      <vt:lpstr>The Royal Society: Science as an open enterprise (2012)</vt:lpstr>
      <vt:lpstr>Science International: Open Data in a Big Data World</vt:lpstr>
      <vt:lpstr>Open Research Data as Good Science Practice</vt:lpstr>
      <vt:lpstr>Academics in Action for Research Transparency</vt:lpstr>
      <vt:lpstr>PowerPoint Presentation</vt:lpstr>
      <vt:lpstr>Challenges of Open Science</vt:lpstr>
      <vt:lpstr>Changing Academic Reward System</vt:lpstr>
      <vt:lpstr>Making data available increases citations</vt:lpstr>
      <vt:lpstr>Changing Scholarly Communication …Peer Review System</vt:lpstr>
      <vt:lpstr>PowerPoint Presentation</vt:lpstr>
      <vt:lpstr>Open Science at  Academic Institution Level</vt:lpstr>
      <vt:lpstr>Tangible actions in Open Science at Academic Institutions</vt:lpstr>
      <vt:lpstr>Tangible actions in Open Science at Academic Institutions</vt:lpstr>
      <vt:lpstr>Role of University Libraries in promoting Open Science</vt:lpstr>
      <vt:lpstr>How we classify our tools and services</vt:lpstr>
      <vt:lpstr>purr postcard and poster</vt:lpstr>
      <vt:lpstr>Providing Training for Research Data Management</vt:lpstr>
      <vt:lpstr>University Libraries in Open Science Era</vt:lpstr>
    </vt:vector>
  </TitlesOfParts>
  <Company>国際協力サポートセンター</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「国際開発協力サポート・センター」プロジェクト  （中期計画）</dc:title>
  <dc:creator>scp</dc:creator>
  <cp:lastModifiedBy>Guest</cp:lastModifiedBy>
  <cp:revision>1211</cp:revision>
  <cp:lastPrinted>2017-07-08T10:14:43Z</cp:lastPrinted>
  <dcterms:created xsi:type="dcterms:W3CDTF">2004-06-01T14:00:34Z</dcterms:created>
  <dcterms:modified xsi:type="dcterms:W3CDTF">2018-04-16T03:44:34Z</dcterms:modified>
</cp:coreProperties>
</file>